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41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2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29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57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3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697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22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4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9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23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3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9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41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8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808D-B6C8-4CF8-A50B-803B33DDADA8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9A5B-8B79-4E49-ABD6-3BFD40AC5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565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02345" y="548785"/>
            <a:ext cx="7847989" cy="772939"/>
          </a:xfrm>
        </p:spPr>
        <p:txBody>
          <a:bodyPr>
            <a:normAutofit/>
          </a:bodyPr>
          <a:lstStyle/>
          <a:p>
            <a:r>
              <a:rPr lang="es-E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TAREA HITO-3 PILAS</a:t>
            </a:r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632" y="2081558"/>
            <a:ext cx="3260840" cy="2682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546168" y="2535381"/>
            <a:ext cx="4871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Nombre: Jose Miguel Oblitas Choque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Materia: Estructura de Datos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Hito: 3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Año: 2022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2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9707" y="415636"/>
            <a:ext cx="26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 de Conceptos</a:t>
            </a:r>
            <a:endParaRPr lang="es-E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81643" y="885305"/>
            <a:ext cx="5419897" cy="31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 se refiere cuando se habla de Estructura de Datos?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ortar rectángulo de esquina diagonal 6"/>
          <p:cNvSpPr/>
          <p:nvPr/>
        </p:nvSpPr>
        <p:spPr>
          <a:xfrm>
            <a:off x="673331" y="1301526"/>
            <a:ext cx="8811491" cy="385958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organizar la información de una manera mas fácil y sencilla, y gracias a esto podemos diseñar una solución correcta mas rápidamente. </a:t>
            </a: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73331" y="1787821"/>
            <a:ext cx="5419897" cy="31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¿Cuáles son los tipos de Estructura de datos que existen?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ortar rectángulo de esquina diagonal 8"/>
          <p:cNvSpPr/>
          <p:nvPr/>
        </p:nvSpPr>
        <p:spPr>
          <a:xfrm>
            <a:off x="673330" y="2210569"/>
            <a:ext cx="4322619" cy="349751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Arrays  2. listas enlazadas 3. Pilas 4. Colas 5. Arboles Binarios  </a:t>
            </a: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3331" y="2667184"/>
            <a:ext cx="698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¿Apoyándose en el link adjunto, explique, por que son útiles las estructuras de datos?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ortar rectángulo de esquina diagonal 10"/>
          <p:cNvSpPr/>
          <p:nvPr/>
        </p:nvSpPr>
        <p:spPr>
          <a:xfrm>
            <a:off x="673330" y="3081825"/>
            <a:ext cx="10989426" cy="559150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que te ayuda a hacer software mas eficiente optimizando recursos, en entornos donde se maneja gran cantidad de datos y esta será una herramienta mas para ayudarte a solucionar algunos tipos de problemas. </a:t>
            </a: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1644" y="3747839"/>
            <a:ext cx="2186248" cy="31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¿Qué es una Pila?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673328" y="4162481"/>
            <a:ext cx="7739151" cy="35964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estructura lineal de datos en la que se puede agregar o quitar elementos únicamente por uno de sus extremos. </a:t>
            </a: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81644" y="4666775"/>
            <a:ext cx="533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¿Qué es Stack en java, una Stack será lo mismo que una pila 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681643" y="5073691"/>
            <a:ext cx="9534699" cy="35964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objeto de la clase </a:t>
            </a:r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</a:t>
            </a: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Permite almacenar objetos y luego </a:t>
            </a:r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recuperarlos usando la metodología LIFO, y si Stack es la traducción de pila en ingles  </a:t>
            </a: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1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9707" y="415636"/>
            <a:ext cx="26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 de Conceptos</a:t>
            </a:r>
            <a:endParaRPr lang="es-E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81643" y="885305"/>
            <a:ext cx="5419897" cy="31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¿Qué es Tope en una Pila?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ortar rectángulo de esquina diagonal 6"/>
          <p:cNvSpPr/>
          <p:nvPr/>
        </p:nvSpPr>
        <p:spPr>
          <a:xfrm>
            <a:off x="673331" y="1301526"/>
            <a:ext cx="3009207" cy="341645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numero de elementos que tiene una pila </a:t>
            </a: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73331" y="1787821"/>
            <a:ext cx="5419897" cy="31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¿Qué es Max en una Pila?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ortar rectángulo de esquina diagonal 8"/>
          <p:cNvSpPr/>
          <p:nvPr/>
        </p:nvSpPr>
        <p:spPr>
          <a:xfrm>
            <a:off x="673331" y="2210569"/>
            <a:ext cx="3582786" cy="349751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numero máximo de elementos que soporta una pila  </a:t>
            </a: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3331" y="2667184"/>
            <a:ext cx="698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¿A que se refiere los métodos esVacia() y esLlena() en una pila?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ortar rectángulo de esquina diagonal 10"/>
          <p:cNvSpPr/>
          <p:nvPr/>
        </p:nvSpPr>
        <p:spPr>
          <a:xfrm>
            <a:off x="673330" y="3081825"/>
            <a:ext cx="7281950" cy="444702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esVacia() comprueba si la pila no tiene elementos , y esLlena() comprueba si la pila esta llena de elementos.</a:t>
            </a: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73327" y="3671177"/>
            <a:ext cx="334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¿Qué son los métodos estáticos en Java?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673327" y="4066242"/>
            <a:ext cx="9434946" cy="497938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método declarado </a:t>
            </a: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estático puede ser accedido o invocado sin la necesidad de tener que instanciar un objeto de la clase.</a:t>
            </a:r>
            <a:r>
              <a:rPr lang="es-ES" sz="2000" dirty="0"/>
              <a:t> </a:t>
            </a:r>
            <a:endParaRPr lang="es-E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9707" y="415636"/>
            <a:ext cx="26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 de Conceptos</a:t>
            </a:r>
            <a:endParaRPr lang="es-E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82138" y="859782"/>
            <a:ext cx="660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¿A través de un grafico, muestre los métodos mínimos que debería de tener una pila?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6" y="1311387"/>
            <a:ext cx="4262354" cy="483841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55" y="1311387"/>
            <a:ext cx="4369056" cy="48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9707" y="415636"/>
            <a:ext cx="26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Practica</a:t>
            </a:r>
            <a:endParaRPr lang="es-E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82138" y="859782"/>
            <a:ext cx="399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 las clases necesarias para la Pila de clientes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" y="1400312"/>
            <a:ext cx="7011951" cy="4260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368" y="967947"/>
            <a:ext cx="2354609" cy="51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8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9707" y="415636"/>
            <a:ext cx="26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Practica</a:t>
            </a:r>
            <a:endParaRPr lang="es-E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3702" y="814058"/>
            <a:ext cx="44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Determinar cuantos clientes son mayores a 20 años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2" y="1404262"/>
            <a:ext cx="5649450" cy="39866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88" y="1828211"/>
            <a:ext cx="4853075" cy="29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9707" y="415636"/>
            <a:ext cx="26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Practica</a:t>
            </a:r>
            <a:endParaRPr lang="es-E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3702" y="814058"/>
            <a:ext cx="44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Mover el K-</a:t>
            </a:r>
            <a:r>
              <a:rPr lang="es-ES" sz="1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esimo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al final de la pila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242753"/>
            <a:ext cx="5511340" cy="4572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482" y="967946"/>
            <a:ext cx="2580865" cy="50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9707" y="415636"/>
            <a:ext cx="26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Practica</a:t>
            </a:r>
            <a:endParaRPr lang="es-E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3702" y="814058"/>
            <a:ext cx="44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Cambiar la dirección de algunos clientes de la pila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2" y="1463040"/>
            <a:ext cx="6136862" cy="44888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72" y="1160961"/>
            <a:ext cx="4025698" cy="47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9707" y="415636"/>
            <a:ext cx="26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Practica</a:t>
            </a:r>
            <a:endParaRPr lang="es-E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3702" y="814058"/>
            <a:ext cx="24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s-ES" sz="1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ítems de la pila</a:t>
            </a:r>
            <a:endParaRPr lang="es-E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7" y="1250678"/>
            <a:ext cx="4983482" cy="48619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01" y="784968"/>
            <a:ext cx="4419426" cy="52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1123</TotalTime>
  <Words>403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Damask</vt:lpstr>
      <vt:lpstr>TAREA HITO-3 PILAS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HITO-3 PILAS</dc:title>
  <dc:creator>JOSE PC</dc:creator>
  <cp:lastModifiedBy>JOSE PC</cp:lastModifiedBy>
  <cp:revision>16</cp:revision>
  <dcterms:created xsi:type="dcterms:W3CDTF">2022-10-21T20:57:55Z</dcterms:created>
  <dcterms:modified xsi:type="dcterms:W3CDTF">2022-10-24T04:09:44Z</dcterms:modified>
</cp:coreProperties>
</file>