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jdhani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0A7005-02B8-44BB-A6FA-92CBCAF3FE13}">
  <a:tblStyle styleId="{600A7005-02B8-44BB-A6FA-92CBCAF3FE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jdhani-bold.fntdata"/><Relationship Id="rId10" Type="http://schemas.openxmlformats.org/officeDocument/2006/relationships/font" Target="fonts/Rajdhani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3d9540b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3d9540b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4cac609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4cac609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" name="Google Shape;10;p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Select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Cómo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usarlo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717750" y="1176675"/>
            <a:ext cx="73515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Toda consulta a la base de datos va a empezar con la palabra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Su funcionalidad es la de realizar consultas sobre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varias columnas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de una tabla.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Para especificar sobre qué tabla queremos realizar esa consulta usamos la palabra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seguida del nombre de la tabla.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0" name="Google Shape;80;p17"/>
          <p:cNvGrpSpPr/>
          <p:nvPr/>
        </p:nvGrpSpPr>
        <p:grpSpPr>
          <a:xfrm>
            <a:off x="732700" y="3241273"/>
            <a:ext cx="7692650" cy="763213"/>
            <a:chOff x="630644" y="2191938"/>
            <a:chExt cx="6913498" cy="530709"/>
          </a:xfrm>
        </p:grpSpPr>
        <p:sp>
          <p:nvSpPr>
            <p:cNvPr id="81" name="Google Shape;81;p1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nombre_columna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nombre_columna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...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nombre_tabla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Ejemplo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732700" y="2566100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Para conocer los títulos y ratings de las películas guardadas en la tabla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peliculas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deberíamos ejecutar la siguiente consulta: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9" name="Google Shape;89;p18"/>
          <p:cNvGrpSpPr/>
          <p:nvPr/>
        </p:nvGrpSpPr>
        <p:grpSpPr>
          <a:xfrm>
            <a:off x="732700" y="3469873"/>
            <a:ext cx="7692650" cy="763213"/>
            <a:chOff x="630644" y="2191938"/>
            <a:chExt cx="6913498" cy="530709"/>
          </a:xfrm>
        </p:grpSpPr>
        <p:sp>
          <p:nvSpPr>
            <p:cNvPr id="90" name="Google Shape;90;p1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titulo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rating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peliculas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aphicFrame>
        <p:nvGraphicFramePr>
          <p:cNvPr id="92" name="Google Shape;92;p18"/>
          <p:cNvGraphicFramePr/>
          <p:nvPr/>
        </p:nvGraphicFramePr>
        <p:xfrm>
          <a:off x="725225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{600A7005-02B8-44BB-A6FA-92CBCAF3FE13}</a:tableStyleId>
              </a:tblPr>
              <a:tblGrid>
                <a:gridCol w="1541525"/>
                <a:gridCol w="1541525"/>
                <a:gridCol w="1541525"/>
                <a:gridCol w="1541525"/>
                <a:gridCol w="1541525"/>
              </a:tblGrid>
              <a:tr h="38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titulo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rating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fecha_estreno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pais</a:t>
                      </a:r>
                      <a:endParaRPr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1001</a:t>
                      </a:r>
                      <a:endParaRPr sz="12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Pulp Fiction</a:t>
                      </a:r>
                      <a:endParaRPr sz="12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9.8</a:t>
                      </a:r>
                      <a:endParaRPr sz="12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1995-02-16</a:t>
                      </a:r>
                      <a:endParaRPr sz="12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Estados Unidos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1002</a:t>
                      </a:r>
                      <a:endParaRPr sz="12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Kill Bill</a:t>
                      </a:r>
                      <a:endParaRPr sz="12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9.5</a:t>
                      </a:r>
                      <a:endParaRPr sz="12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2003-11-27</a:t>
                      </a:r>
                      <a:endParaRPr sz="12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Estados Unidos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