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6" r:id="rId3"/>
    <p:sldMasterId id="2147483717" r:id="rId4"/>
    <p:sldMasterId id="2147483718" r:id="rId5"/>
    <p:sldMasterId id="2147483719" r:id="rId6"/>
    <p:sldMasterId id="214748372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Open Sans SemiBold"/>
      <p:regular r:id="rId35"/>
      <p:bold r:id="rId36"/>
      <p:italic r:id="rId37"/>
      <p:boldItalic r:id="rId38"/>
    </p:embeddedFont>
    <p:embeddedFont>
      <p:font typeface="Rajdhani"/>
      <p:regular r:id="rId39"/>
      <p:bold r:id="rId40"/>
    </p:embeddedFont>
    <p:embeddedFont>
      <p:font typeface="Open Sans Light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jdhani-bold.fntdata"/><Relationship Id="rId20" Type="http://schemas.openxmlformats.org/officeDocument/2006/relationships/slide" Target="slides/slide12.xml"/><Relationship Id="rId42" Type="http://schemas.openxmlformats.org/officeDocument/2006/relationships/font" Target="fonts/OpenSansLight-bold.fntdata"/><Relationship Id="rId41" Type="http://schemas.openxmlformats.org/officeDocument/2006/relationships/font" Target="fonts/OpenSansLight-regular.fntdata"/><Relationship Id="rId22" Type="http://schemas.openxmlformats.org/officeDocument/2006/relationships/slide" Target="slides/slide14.xml"/><Relationship Id="rId44" Type="http://schemas.openxmlformats.org/officeDocument/2006/relationships/font" Target="fonts/OpenSansLight-boldItalic.fntdata"/><Relationship Id="rId21" Type="http://schemas.openxmlformats.org/officeDocument/2006/relationships/slide" Target="slides/slide13.xml"/><Relationship Id="rId43" Type="http://schemas.openxmlformats.org/officeDocument/2006/relationships/font" Target="fonts/OpenSansLight-italic.fntdata"/><Relationship Id="rId24" Type="http://schemas.openxmlformats.org/officeDocument/2006/relationships/slide" Target="slides/slide16.xml"/><Relationship Id="rId46" Type="http://schemas.openxmlformats.org/officeDocument/2006/relationships/font" Target="fonts/OpenSans-bold.fntdata"/><Relationship Id="rId23" Type="http://schemas.openxmlformats.org/officeDocument/2006/relationships/slide" Target="slides/slide15.xml"/><Relationship Id="rId45" Type="http://schemas.openxmlformats.org/officeDocument/2006/relationships/font" Target="fonts/OpenSans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7.xml"/><Relationship Id="rId47" Type="http://schemas.openxmlformats.org/officeDocument/2006/relationships/font" Target="fonts/OpenSans-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2.xml"/><Relationship Id="rId32" Type="http://schemas.openxmlformats.org/officeDocument/2006/relationships/font" Target="fonts/Montserrat-bold.fntdata"/><Relationship Id="rId13" Type="http://schemas.openxmlformats.org/officeDocument/2006/relationships/slide" Target="slides/slide5.xml"/><Relationship Id="rId35" Type="http://schemas.openxmlformats.org/officeDocument/2006/relationships/font" Target="fonts/OpenSansSemiBold-regular.fntdata"/><Relationship Id="rId12" Type="http://schemas.openxmlformats.org/officeDocument/2006/relationships/slide" Target="slides/slide4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SemiBold-italic.fntdata"/><Relationship Id="rId14" Type="http://schemas.openxmlformats.org/officeDocument/2006/relationships/slide" Target="slides/slide6.xml"/><Relationship Id="rId36" Type="http://schemas.openxmlformats.org/officeDocument/2006/relationships/font" Target="fonts/OpenSansSemiBold-bold.fntdata"/><Relationship Id="rId17" Type="http://schemas.openxmlformats.org/officeDocument/2006/relationships/slide" Target="slides/slide9.xml"/><Relationship Id="rId39" Type="http://schemas.openxmlformats.org/officeDocument/2006/relationships/font" Target="fonts/Rajdhani-regular.fntdata"/><Relationship Id="rId16" Type="http://schemas.openxmlformats.org/officeDocument/2006/relationships/slide" Target="slides/slide8.xml"/><Relationship Id="rId38" Type="http://schemas.openxmlformats.org/officeDocument/2006/relationships/font" Target="fonts/OpenSansSemiBold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03bcd03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03bcd03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96900b12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96900b12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9634a15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9634a15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03bcd03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03bcd03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9634a15b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9634a15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9634a15b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9634a15b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03bcd03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03bcd03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9634a15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9634a15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03bcd03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03bcd03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634a15b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634a15b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03bcd035f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03bcd035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b9634a15b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b9634a15b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03bcd035f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03bcd035f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03bcd035f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03bcd035f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96900b1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96900b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d3d9540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d3d9540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9634a15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9634a15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03bcd035f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03bcd035f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9634a1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9634a1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9634a15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9634a15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9634a15b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9634a15b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Modelos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11" name="Google Shape;11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9" name="Google Shape;129;p3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36" name="Google Shape;136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8" name="Google Shape;138;p3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Modelos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5" name="Google Shape;145;p3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3" name="Google Shape;153;p3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3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Modelos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67" name="Google Shape;167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75" name="Google Shape;175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80" name="Google Shape;18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3" name="Google Shape;193;p4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07" name="Google Shape;207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21" name="Google Shape;221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4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27" name="Google Shape;227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33" name="Google Shape;233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40" name="Google Shape;24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47" name="Google Shape;247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6" name="Google Shape;256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1" name="Google Shape;261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67" name="Google Shape;267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8" name="Google Shape;268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2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3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80" name="Google Shape;28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46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46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46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46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2" name="Google Shape;202;p4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4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6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equelize.org/master/manual/model-basics.html#data-typ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.xml"/><Relationship Id="rId4" Type="http://schemas.openxmlformats.org/officeDocument/2006/relationships/slide" Target="/ppt/slides/slide10.xml"/><Relationship Id="rId5" Type="http://schemas.openxmlformats.org/officeDocument/2006/relationships/slide" Target="/ppt/slides/slide13.xml"/><Relationship Id="rId6" Type="http://schemas.openxmlformats.org/officeDocument/2006/relationships/slide" Target="/ppt/slides/slide16.xml"/><Relationship Id="rId7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equelize.org/v4/manual/tutorial/models-defini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4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Modelos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Método .define()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3" name="Google Shape;363;p8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4" name="Google Shape;364;p8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4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Método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.define()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0" name="Google Shape;370;p84"/>
          <p:cNvSpPr txBox="1"/>
          <p:nvPr/>
        </p:nvSpPr>
        <p:spPr>
          <a:xfrm>
            <a:off x="717750" y="1329075"/>
            <a:ext cx="73515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método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define()</a:t>
            </a:r>
            <a:r>
              <a:rPr lang="es" sz="16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nos permite definir asignaciones entre un modelo y una tabla. Este recibe </a:t>
            </a:r>
            <a:r>
              <a:rPr lang="es" sz="16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 parámetros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El primero es un alias que identifica al modelo, el segundo es un objeto con la configuración de las columnas en la base de datos y el tercero es otro objeto con configuraciones adicionales (parámetro opcional). Lo que devuelva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define()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será almacenado en una variable con el nombre del modelo para luego ser retornada por la función que creamos.</a:t>
            </a:r>
            <a:endParaRPr sz="1800">
              <a:solidFill>
                <a:srgbClr val="3F3F3F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71" name="Google Shape;371;p84"/>
          <p:cNvGrpSpPr/>
          <p:nvPr/>
        </p:nvGrpSpPr>
        <p:grpSpPr>
          <a:xfrm>
            <a:off x="732625" y="3536043"/>
            <a:ext cx="7692650" cy="1013336"/>
            <a:chOff x="630644" y="2191938"/>
            <a:chExt cx="6913498" cy="530709"/>
          </a:xfrm>
        </p:grpSpPr>
        <p:sp>
          <p:nvSpPr>
            <p:cNvPr id="372" name="Google Shape;372;p8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Pelicula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sequelize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define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alias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config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Pelicula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E91E6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3" name="Google Shape;373;p8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5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Alias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9" name="Google Shape;379;p85"/>
          <p:cNvSpPr txBox="1"/>
          <p:nvPr/>
        </p:nvSpPr>
        <p:spPr>
          <a:xfrm>
            <a:off x="717750" y="13290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Como mencionamos en el slide anterior, el primero es un alias que utiliza Sequelize para </a:t>
            </a:r>
            <a:r>
              <a:rPr lang="es" sz="1600"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identificar al modelo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No es algo determinante. Solemos asignarle el mismo nombre del modelo como </a:t>
            </a:r>
            <a:r>
              <a:rPr lang="es" sz="1600"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String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800">
              <a:solidFill>
                <a:srgbClr val="3F3F3F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80" name="Google Shape;380;p85"/>
          <p:cNvGrpSpPr/>
          <p:nvPr/>
        </p:nvGrpSpPr>
        <p:grpSpPr>
          <a:xfrm>
            <a:off x="732625" y="2545443"/>
            <a:ext cx="7692650" cy="1013336"/>
            <a:chOff x="630644" y="2191938"/>
            <a:chExt cx="6913498" cy="530709"/>
          </a:xfrm>
        </p:grpSpPr>
        <p:sp>
          <p:nvSpPr>
            <p:cNvPr id="381" name="Google Shape;381;p8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Pelicula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sequelize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define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"Pelicula"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config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Pelicula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E91E6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2" name="Google Shape;382;p8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Tipos de datos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8" name="Google Shape;388;p8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9" name="Google Shape;389;p8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7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datos en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Sequelize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5" name="Google Shape;395;p87"/>
          <p:cNvSpPr txBox="1"/>
          <p:nvPr/>
        </p:nvSpPr>
        <p:spPr>
          <a:xfrm>
            <a:off x="717750" y="13290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Dentro de nuestro segundo parámetro que llamamos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cols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 encuentra un objeto que nos permite, en el segundo parámetro del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define()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definir qué tipos de datos deben recibir las columnas en la base de datos.</a:t>
            </a:r>
            <a:endParaRPr sz="1800">
              <a:solidFill>
                <a:srgbClr val="3F3F3F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6" name="Google Shape;396;p87"/>
          <p:cNvGrpSpPr/>
          <p:nvPr/>
        </p:nvGrpSpPr>
        <p:grpSpPr>
          <a:xfrm>
            <a:off x="732625" y="2414917"/>
            <a:ext cx="7692650" cy="2487804"/>
            <a:chOff x="630644" y="2191938"/>
            <a:chExt cx="6913498" cy="530709"/>
          </a:xfrm>
        </p:grpSpPr>
        <p:sp>
          <p:nvSpPr>
            <p:cNvPr id="397" name="Google Shape;397;p8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INTEGER</a:t>
              </a:r>
              <a:endParaRPr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},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},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admin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BOOLEAN</a:t>
              </a:r>
              <a:endParaRPr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8" name="Google Shape;398;p8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8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Ejemplos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más utilizados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4" name="Google Shape;404;p88"/>
          <p:cNvSpPr txBox="1"/>
          <p:nvPr/>
        </p:nvSpPr>
        <p:spPr>
          <a:xfrm>
            <a:off x="732625" y="4235200"/>
            <a:ext cx="7692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Contamos con más tipos de datos en la documentación oficial de Sequelize. Para acceder a ella, podemos hacer clic en el siguiente </a:t>
            </a:r>
            <a:r>
              <a:rPr lang="es" sz="1600" u="sng">
                <a:solidFill>
                  <a:srgbClr val="1155CC"/>
                </a:solidFill>
                <a:latin typeface="Open Sans SemiBold"/>
                <a:ea typeface="Open Sans SemiBold"/>
                <a:cs typeface="Open Sans SemiBold"/>
                <a:sym typeface="Open Sans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600">
              <a:solidFill>
                <a:srgbClr val="3F3F3F"/>
              </a:solidFill>
              <a:highlight>
                <a:schemeClr val="lt1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405" name="Google Shape;405;p88"/>
          <p:cNvGrpSpPr/>
          <p:nvPr/>
        </p:nvGrpSpPr>
        <p:grpSpPr>
          <a:xfrm>
            <a:off x="732625" y="1380555"/>
            <a:ext cx="7692650" cy="2821832"/>
            <a:chOff x="630644" y="2191938"/>
            <a:chExt cx="6913498" cy="530709"/>
          </a:xfrm>
        </p:grpSpPr>
        <p:sp>
          <p:nvSpPr>
            <p:cNvPr id="406" name="Google Shape;406;p8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VARCHAR(255)</a:t>
              </a:r>
              <a:endParaRPr i="1" sz="12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400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               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VARCHAR(400)</a:t>
              </a:r>
              <a:endParaRPr i="1" sz="12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INTEGER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   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INTEGER</a:t>
              </a:r>
              <a:endParaRPr i="1" sz="12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BIGINT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BIGINT</a:t>
              </a:r>
              <a:endParaRPr i="1" sz="12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FLOAT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 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FLOAT</a:t>
              </a:r>
              <a:endParaRPr i="1" sz="12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DOUBLE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DOUBLE</a:t>
              </a:r>
              <a:endParaRPr i="1" sz="12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DECIMAL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   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DECIMAL</a:t>
              </a:r>
              <a:endParaRPr i="1" sz="12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DATE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  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DATE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7" name="Google Shape;407;p8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Timestamps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3" name="Google Shape;413;p8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4" name="Google Shape;414;p8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0"/>
          <p:cNvSpPr txBox="1"/>
          <p:nvPr/>
        </p:nvSpPr>
        <p:spPr>
          <a:xfrm>
            <a:off x="761400" y="248200"/>
            <a:ext cx="53241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Timestamps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90"/>
          <p:cNvSpPr txBox="1"/>
          <p:nvPr/>
        </p:nvSpPr>
        <p:spPr>
          <a:xfrm>
            <a:off x="8543227" y="4521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21" name="Google Shape;421;p90"/>
          <p:cNvGrpSpPr/>
          <p:nvPr/>
        </p:nvGrpSpPr>
        <p:grpSpPr>
          <a:xfrm>
            <a:off x="860900" y="2255375"/>
            <a:ext cx="6947691" cy="1519386"/>
            <a:chOff x="0" y="2379734"/>
            <a:chExt cx="7670227" cy="838560"/>
          </a:xfrm>
        </p:grpSpPr>
        <p:sp>
          <p:nvSpPr>
            <p:cNvPr id="422" name="Google Shape;422;p90"/>
            <p:cNvSpPr/>
            <p:nvPr/>
          </p:nvSpPr>
          <p:spPr>
            <a:xfrm>
              <a:off x="4378927" y="2379794"/>
              <a:ext cx="3291300" cy="8385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709198" marR="25199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Campos que guardan la fecha de creación y última edición.</a:t>
              </a:r>
              <a:endParaRPr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90"/>
            <p:cNvSpPr/>
            <p:nvPr/>
          </p:nvSpPr>
          <p:spPr>
            <a:xfrm>
              <a:off x="0" y="2379734"/>
              <a:ext cx="4895700" cy="838500"/>
            </a:xfrm>
            <a:prstGeom prst="homePlate">
              <a:avLst>
                <a:gd fmla="val 16371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90"/>
          <p:cNvSpPr txBox="1"/>
          <p:nvPr/>
        </p:nvSpPr>
        <p:spPr>
          <a:xfrm>
            <a:off x="349104" y="965001"/>
            <a:ext cx="50433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module.exports = (sequelize, DataTypes) =&gt; {</a:t>
            </a:r>
            <a:endParaRPr b="1" i="0" sz="10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const </a:t>
            </a:r>
            <a:r>
              <a:rPr b="1"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1" i="0" lang="es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suario = sequelize.define(</a:t>
            </a:r>
            <a:r>
              <a:rPr b="1"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"Usuario"</a:t>
            </a:r>
            <a:r>
              <a:rPr b="1" i="0" lang="es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i="0" sz="10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i="0" lang="es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mail: </a:t>
            </a:r>
            <a:r>
              <a:rPr b="1"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type: DataTypes.STRING</a:t>
            </a:r>
            <a:endParaRPr b="1" sz="1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b="1" i="0" sz="10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createdAt: {</a:t>
            </a:r>
            <a:endParaRPr b="1" sz="1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	type: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	DataTypes</a:t>
            </a:r>
            <a:r>
              <a:rPr b="1" lang="es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endParaRPr b="1" sz="1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b="1" sz="1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updatedAt: {</a:t>
            </a:r>
            <a:endParaRPr b="1" sz="1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	type:	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DataTypes</a:t>
            </a:r>
            <a:r>
              <a:rPr b="1" lang="es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endParaRPr b="1" sz="1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b="1" sz="1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1" i="0" sz="10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b="1"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1" i="0" lang="es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suario;</a:t>
            </a:r>
            <a:endParaRPr b="1" i="0" sz="10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25" name="Google Shape;425;p90"/>
          <p:cNvGrpSpPr/>
          <p:nvPr/>
        </p:nvGrpSpPr>
        <p:grpSpPr>
          <a:xfrm>
            <a:off x="4219775" y="282281"/>
            <a:ext cx="4273300" cy="1669269"/>
            <a:chOff x="1190950" y="2818706"/>
            <a:chExt cx="4273300" cy="1669269"/>
          </a:xfrm>
        </p:grpSpPr>
        <p:sp>
          <p:nvSpPr>
            <p:cNvPr id="426" name="Google Shape;426;p90"/>
            <p:cNvSpPr/>
            <p:nvPr/>
          </p:nvSpPr>
          <p:spPr>
            <a:xfrm>
              <a:off x="1190950" y="2818706"/>
              <a:ext cx="343912" cy="343933"/>
            </a:xfrm>
            <a:custGeom>
              <a:rect b="b" l="l" r="r" t="t"/>
              <a:pathLst>
                <a:path extrusionOk="0" fill="none" h="16368" w="16367">
                  <a:moveTo>
                    <a:pt x="16074" y="4385"/>
                  </a:moveTo>
                  <a:lnTo>
                    <a:pt x="11983" y="293"/>
                  </a:lnTo>
                  <a:lnTo>
                    <a:pt x="11983" y="293"/>
                  </a:lnTo>
                  <a:lnTo>
                    <a:pt x="11812" y="171"/>
                  </a:lnTo>
                  <a:lnTo>
                    <a:pt x="11642" y="74"/>
                  </a:lnTo>
                  <a:lnTo>
                    <a:pt x="11447" y="25"/>
                  </a:lnTo>
                  <a:lnTo>
                    <a:pt x="11252" y="1"/>
                  </a:lnTo>
                  <a:lnTo>
                    <a:pt x="5115" y="1"/>
                  </a:lnTo>
                  <a:lnTo>
                    <a:pt x="5115" y="1"/>
                  </a:lnTo>
                  <a:lnTo>
                    <a:pt x="4920" y="25"/>
                  </a:lnTo>
                  <a:lnTo>
                    <a:pt x="4725" y="74"/>
                  </a:lnTo>
                  <a:lnTo>
                    <a:pt x="4554" y="171"/>
                  </a:lnTo>
                  <a:lnTo>
                    <a:pt x="4384" y="293"/>
                  </a:lnTo>
                  <a:lnTo>
                    <a:pt x="292" y="4385"/>
                  </a:lnTo>
                  <a:lnTo>
                    <a:pt x="292" y="4385"/>
                  </a:lnTo>
                  <a:lnTo>
                    <a:pt x="171" y="4555"/>
                  </a:lnTo>
                  <a:lnTo>
                    <a:pt x="73" y="4726"/>
                  </a:lnTo>
                  <a:lnTo>
                    <a:pt x="24" y="4921"/>
                  </a:lnTo>
                  <a:lnTo>
                    <a:pt x="0" y="5115"/>
                  </a:lnTo>
                  <a:lnTo>
                    <a:pt x="0" y="11253"/>
                  </a:lnTo>
                  <a:lnTo>
                    <a:pt x="0" y="11253"/>
                  </a:lnTo>
                  <a:lnTo>
                    <a:pt x="24" y="11448"/>
                  </a:lnTo>
                  <a:lnTo>
                    <a:pt x="73" y="11642"/>
                  </a:lnTo>
                  <a:lnTo>
                    <a:pt x="171" y="11813"/>
                  </a:lnTo>
                  <a:lnTo>
                    <a:pt x="292" y="11983"/>
                  </a:lnTo>
                  <a:lnTo>
                    <a:pt x="4384" y="16075"/>
                  </a:lnTo>
                  <a:lnTo>
                    <a:pt x="4384" y="16075"/>
                  </a:lnTo>
                  <a:lnTo>
                    <a:pt x="4554" y="16197"/>
                  </a:lnTo>
                  <a:lnTo>
                    <a:pt x="4725" y="16294"/>
                  </a:lnTo>
                  <a:lnTo>
                    <a:pt x="4920" y="16343"/>
                  </a:lnTo>
                  <a:lnTo>
                    <a:pt x="5115" y="16367"/>
                  </a:lnTo>
                  <a:lnTo>
                    <a:pt x="11252" y="16367"/>
                  </a:lnTo>
                  <a:lnTo>
                    <a:pt x="11252" y="16367"/>
                  </a:lnTo>
                  <a:lnTo>
                    <a:pt x="11447" y="16343"/>
                  </a:lnTo>
                  <a:lnTo>
                    <a:pt x="11642" y="16294"/>
                  </a:lnTo>
                  <a:lnTo>
                    <a:pt x="11812" y="16197"/>
                  </a:lnTo>
                  <a:lnTo>
                    <a:pt x="11983" y="16075"/>
                  </a:lnTo>
                  <a:lnTo>
                    <a:pt x="16074" y="11983"/>
                  </a:lnTo>
                  <a:lnTo>
                    <a:pt x="16074" y="11983"/>
                  </a:lnTo>
                  <a:lnTo>
                    <a:pt x="16196" y="11813"/>
                  </a:lnTo>
                  <a:lnTo>
                    <a:pt x="16294" y="11642"/>
                  </a:lnTo>
                  <a:lnTo>
                    <a:pt x="16342" y="11448"/>
                  </a:lnTo>
                  <a:lnTo>
                    <a:pt x="16367" y="11253"/>
                  </a:lnTo>
                  <a:lnTo>
                    <a:pt x="16367" y="5115"/>
                  </a:lnTo>
                  <a:lnTo>
                    <a:pt x="16367" y="5115"/>
                  </a:lnTo>
                  <a:lnTo>
                    <a:pt x="16342" y="4921"/>
                  </a:lnTo>
                  <a:lnTo>
                    <a:pt x="16294" y="4726"/>
                  </a:lnTo>
                  <a:lnTo>
                    <a:pt x="16196" y="4555"/>
                  </a:lnTo>
                  <a:lnTo>
                    <a:pt x="16074" y="4385"/>
                  </a:lnTo>
                  <a:lnTo>
                    <a:pt x="16074" y="4385"/>
                  </a:lnTo>
                  <a:close/>
                  <a:moveTo>
                    <a:pt x="9864" y="8452"/>
                  </a:moveTo>
                  <a:lnTo>
                    <a:pt x="11203" y="9792"/>
                  </a:lnTo>
                  <a:lnTo>
                    <a:pt x="11203" y="9792"/>
                  </a:lnTo>
                  <a:lnTo>
                    <a:pt x="11252" y="9840"/>
                  </a:lnTo>
                  <a:lnTo>
                    <a:pt x="11276" y="9913"/>
                  </a:lnTo>
                  <a:lnTo>
                    <a:pt x="11301" y="10059"/>
                  </a:lnTo>
                  <a:lnTo>
                    <a:pt x="11276" y="10206"/>
                  </a:lnTo>
                  <a:lnTo>
                    <a:pt x="11252" y="10279"/>
                  </a:lnTo>
                  <a:lnTo>
                    <a:pt x="11203" y="10327"/>
                  </a:lnTo>
                  <a:lnTo>
                    <a:pt x="10327" y="11204"/>
                  </a:lnTo>
                  <a:lnTo>
                    <a:pt x="10327" y="11204"/>
                  </a:lnTo>
                  <a:lnTo>
                    <a:pt x="10278" y="11253"/>
                  </a:lnTo>
                  <a:lnTo>
                    <a:pt x="10205" y="11277"/>
                  </a:lnTo>
                  <a:lnTo>
                    <a:pt x="10059" y="11302"/>
                  </a:lnTo>
                  <a:lnTo>
                    <a:pt x="9913" y="11277"/>
                  </a:lnTo>
                  <a:lnTo>
                    <a:pt x="9840" y="11253"/>
                  </a:lnTo>
                  <a:lnTo>
                    <a:pt x="9791" y="11204"/>
                  </a:lnTo>
                  <a:lnTo>
                    <a:pt x="8451" y="9865"/>
                  </a:lnTo>
                  <a:lnTo>
                    <a:pt x="8451" y="9865"/>
                  </a:lnTo>
                  <a:lnTo>
                    <a:pt x="8403" y="9816"/>
                  </a:lnTo>
                  <a:lnTo>
                    <a:pt x="8330" y="9792"/>
                  </a:lnTo>
                  <a:lnTo>
                    <a:pt x="8183" y="9767"/>
                  </a:lnTo>
                  <a:lnTo>
                    <a:pt x="8037" y="9792"/>
                  </a:lnTo>
                  <a:lnTo>
                    <a:pt x="7964" y="9816"/>
                  </a:lnTo>
                  <a:lnTo>
                    <a:pt x="7915" y="9865"/>
                  </a:lnTo>
                  <a:lnTo>
                    <a:pt x="6576" y="11204"/>
                  </a:lnTo>
                  <a:lnTo>
                    <a:pt x="6576" y="11204"/>
                  </a:lnTo>
                  <a:lnTo>
                    <a:pt x="6527" y="11253"/>
                  </a:lnTo>
                  <a:lnTo>
                    <a:pt x="6454" y="11277"/>
                  </a:lnTo>
                  <a:lnTo>
                    <a:pt x="6308" y="11302"/>
                  </a:lnTo>
                  <a:lnTo>
                    <a:pt x="6162" y="11277"/>
                  </a:lnTo>
                  <a:lnTo>
                    <a:pt x="6089" y="11253"/>
                  </a:lnTo>
                  <a:lnTo>
                    <a:pt x="6040" y="11204"/>
                  </a:lnTo>
                  <a:lnTo>
                    <a:pt x="5163" y="10327"/>
                  </a:lnTo>
                  <a:lnTo>
                    <a:pt x="5163" y="10327"/>
                  </a:lnTo>
                  <a:lnTo>
                    <a:pt x="5115" y="10279"/>
                  </a:lnTo>
                  <a:lnTo>
                    <a:pt x="5090" y="10206"/>
                  </a:lnTo>
                  <a:lnTo>
                    <a:pt x="5066" y="10059"/>
                  </a:lnTo>
                  <a:lnTo>
                    <a:pt x="5090" y="9913"/>
                  </a:lnTo>
                  <a:lnTo>
                    <a:pt x="5115" y="9840"/>
                  </a:lnTo>
                  <a:lnTo>
                    <a:pt x="5163" y="9792"/>
                  </a:lnTo>
                  <a:lnTo>
                    <a:pt x="6503" y="8452"/>
                  </a:lnTo>
                  <a:lnTo>
                    <a:pt x="6503" y="8452"/>
                  </a:lnTo>
                  <a:lnTo>
                    <a:pt x="6552" y="8403"/>
                  </a:lnTo>
                  <a:lnTo>
                    <a:pt x="6576" y="8330"/>
                  </a:lnTo>
                  <a:lnTo>
                    <a:pt x="6600" y="8184"/>
                  </a:lnTo>
                  <a:lnTo>
                    <a:pt x="6576" y="8038"/>
                  </a:lnTo>
                  <a:lnTo>
                    <a:pt x="6552" y="7965"/>
                  </a:lnTo>
                  <a:lnTo>
                    <a:pt x="6503" y="7916"/>
                  </a:lnTo>
                  <a:lnTo>
                    <a:pt x="5163" y="6577"/>
                  </a:lnTo>
                  <a:lnTo>
                    <a:pt x="5163" y="6577"/>
                  </a:lnTo>
                  <a:lnTo>
                    <a:pt x="5115" y="6528"/>
                  </a:lnTo>
                  <a:lnTo>
                    <a:pt x="5090" y="6455"/>
                  </a:lnTo>
                  <a:lnTo>
                    <a:pt x="5066" y="6309"/>
                  </a:lnTo>
                  <a:lnTo>
                    <a:pt x="5090" y="6163"/>
                  </a:lnTo>
                  <a:lnTo>
                    <a:pt x="5115" y="6090"/>
                  </a:lnTo>
                  <a:lnTo>
                    <a:pt x="5163" y="6041"/>
                  </a:lnTo>
                  <a:lnTo>
                    <a:pt x="6040" y="5164"/>
                  </a:lnTo>
                  <a:lnTo>
                    <a:pt x="6040" y="5164"/>
                  </a:lnTo>
                  <a:lnTo>
                    <a:pt x="6089" y="5115"/>
                  </a:lnTo>
                  <a:lnTo>
                    <a:pt x="6162" y="5091"/>
                  </a:lnTo>
                  <a:lnTo>
                    <a:pt x="6308" y="5067"/>
                  </a:lnTo>
                  <a:lnTo>
                    <a:pt x="6454" y="5091"/>
                  </a:lnTo>
                  <a:lnTo>
                    <a:pt x="6527" y="5115"/>
                  </a:lnTo>
                  <a:lnTo>
                    <a:pt x="6576" y="5164"/>
                  </a:lnTo>
                  <a:lnTo>
                    <a:pt x="7915" y="6504"/>
                  </a:lnTo>
                  <a:lnTo>
                    <a:pt x="7915" y="6504"/>
                  </a:lnTo>
                  <a:lnTo>
                    <a:pt x="7964" y="6552"/>
                  </a:lnTo>
                  <a:lnTo>
                    <a:pt x="8037" y="6577"/>
                  </a:lnTo>
                  <a:lnTo>
                    <a:pt x="8183" y="6601"/>
                  </a:lnTo>
                  <a:lnTo>
                    <a:pt x="8330" y="6577"/>
                  </a:lnTo>
                  <a:lnTo>
                    <a:pt x="8403" y="6552"/>
                  </a:lnTo>
                  <a:lnTo>
                    <a:pt x="8451" y="6504"/>
                  </a:lnTo>
                  <a:lnTo>
                    <a:pt x="9791" y="5164"/>
                  </a:lnTo>
                  <a:lnTo>
                    <a:pt x="9791" y="5164"/>
                  </a:lnTo>
                  <a:lnTo>
                    <a:pt x="9840" y="5115"/>
                  </a:lnTo>
                  <a:lnTo>
                    <a:pt x="9913" y="5091"/>
                  </a:lnTo>
                  <a:lnTo>
                    <a:pt x="10059" y="5067"/>
                  </a:lnTo>
                  <a:lnTo>
                    <a:pt x="10205" y="5091"/>
                  </a:lnTo>
                  <a:lnTo>
                    <a:pt x="10278" y="5115"/>
                  </a:lnTo>
                  <a:lnTo>
                    <a:pt x="10327" y="5164"/>
                  </a:lnTo>
                  <a:lnTo>
                    <a:pt x="11203" y="6041"/>
                  </a:lnTo>
                  <a:lnTo>
                    <a:pt x="11203" y="6041"/>
                  </a:lnTo>
                  <a:lnTo>
                    <a:pt x="11252" y="6090"/>
                  </a:lnTo>
                  <a:lnTo>
                    <a:pt x="11276" y="6163"/>
                  </a:lnTo>
                  <a:lnTo>
                    <a:pt x="11301" y="6309"/>
                  </a:lnTo>
                  <a:lnTo>
                    <a:pt x="11276" y="6455"/>
                  </a:lnTo>
                  <a:lnTo>
                    <a:pt x="11252" y="6528"/>
                  </a:lnTo>
                  <a:lnTo>
                    <a:pt x="11203" y="6577"/>
                  </a:lnTo>
                  <a:lnTo>
                    <a:pt x="9864" y="7916"/>
                  </a:lnTo>
                  <a:lnTo>
                    <a:pt x="9864" y="7916"/>
                  </a:lnTo>
                  <a:lnTo>
                    <a:pt x="9815" y="7965"/>
                  </a:lnTo>
                  <a:lnTo>
                    <a:pt x="9791" y="8038"/>
                  </a:lnTo>
                  <a:lnTo>
                    <a:pt x="9766" y="8184"/>
                  </a:lnTo>
                  <a:lnTo>
                    <a:pt x="9791" y="8330"/>
                  </a:lnTo>
                  <a:lnTo>
                    <a:pt x="9815" y="8403"/>
                  </a:lnTo>
                  <a:lnTo>
                    <a:pt x="9864" y="8452"/>
                  </a:lnTo>
                  <a:lnTo>
                    <a:pt x="9864" y="845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3F3F3"/>
                </a:solidFill>
              </a:endParaRPr>
            </a:p>
          </p:txBody>
        </p:sp>
        <p:sp>
          <p:nvSpPr>
            <p:cNvPr id="427" name="Google Shape;427;p90"/>
            <p:cNvSpPr/>
            <p:nvPr/>
          </p:nvSpPr>
          <p:spPr>
            <a:xfrm>
              <a:off x="1382450" y="3466475"/>
              <a:ext cx="4081800" cy="1021500"/>
            </a:xfrm>
            <a:prstGeom prst="round2DiagRect">
              <a:avLst>
                <a:gd fmla="val 12824" name="adj1"/>
                <a:gd fmla="val 14728" name="adj2"/>
              </a:avLst>
            </a:pr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Los </a:t>
              </a:r>
              <a:r>
                <a:rPr b="1" lang="es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timestamps </a:t>
              </a:r>
              <a:r>
                <a:rPr lang="es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no son obligatorios, pero la mayoría de las tablas suelen tenerlos y forman parte del estándar.  Estos deben llamarse de la misma forma que se ve en el ejemplo.</a:t>
              </a:r>
              <a:endParaRPr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Configuraciones adicionales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33" name="Google Shape;433;p9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34" name="Google Shape;434;p9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2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Configuraciones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adicionales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40" name="Google Shape;440;p92"/>
          <p:cNvSpPr txBox="1"/>
          <p:nvPr/>
        </p:nvSpPr>
        <p:spPr>
          <a:xfrm>
            <a:off x="717750" y="1557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Dentro de nuestro tercer parámetro del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define()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podemos configurar cosas adicionales. Por ejemplo, si el nombre de nuestra tabla está en inglés y el de nuestro modelo en español, deberíamos aclararle al modelo que esto es así mediante un objeto literal, como en el ejemplo de la siguiente diapositiva.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5"/>
          <p:cNvSpPr txBox="1"/>
          <p:nvPr/>
        </p:nvSpPr>
        <p:spPr>
          <a:xfrm>
            <a:off x="1687900" y="2259250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91" name="Google Shape;291;p75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75"/>
          <p:cNvSpPr txBox="1"/>
          <p:nvPr/>
        </p:nvSpPr>
        <p:spPr>
          <a:xfrm>
            <a:off x="3926200" y="1409425"/>
            <a:ext cx="44427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Creando un modelo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Método .define()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Tipos de datos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Timestamps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7"/>
              </a:rPr>
              <a:t>Configuraciones adicionales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93"/>
          <p:cNvGrpSpPr/>
          <p:nvPr/>
        </p:nvGrpSpPr>
        <p:grpSpPr>
          <a:xfrm>
            <a:off x="732625" y="604653"/>
            <a:ext cx="7692650" cy="4291153"/>
            <a:chOff x="630644" y="2191938"/>
            <a:chExt cx="6913498" cy="530709"/>
          </a:xfrm>
        </p:grpSpPr>
        <p:sp>
          <p:nvSpPr>
            <p:cNvPr id="446" name="Google Shape;446;p9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module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exports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i="1" lang="es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sequelize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s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DataTypes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s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Pelicula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s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sequelize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define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"Pelicula"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i="1" lang="es" sz="13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Configuraciones de las columnas.</a:t>
              </a:r>
              <a:endParaRPr i="1" sz="13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},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</a:t>
              </a:r>
              <a:r>
                <a:rPr lang="es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tableName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'movies'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i="1" lang="es" sz="13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//Si el nombre de la tabla no coincide con el del modelo</a:t>
              </a:r>
              <a:endParaRPr i="1" sz="13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</a:t>
              </a:r>
              <a:r>
                <a:rPr lang="es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timestamps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3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 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i="1" lang="es" sz="13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//Si no tengo timestamps</a:t>
              </a:r>
              <a:endParaRPr i="1" sz="13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});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Pelicula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endParaRPr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7" name="Google Shape;447;p9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94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Documentación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453" name="Google Shape;453;p94"/>
          <p:cNvGrpSpPr/>
          <p:nvPr/>
        </p:nvGrpSpPr>
        <p:grpSpPr>
          <a:xfrm>
            <a:off x="2134025" y="1862475"/>
            <a:ext cx="4327586" cy="1583539"/>
            <a:chOff x="1625825" y="1510771"/>
            <a:chExt cx="5008200" cy="2227200"/>
          </a:xfrm>
        </p:grpSpPr>
        <p:sp>
          <p:nvSpPr>
            <p:cNvPr id="454" name="Google Shape;454;p94"/>
            <p:cNvSpPr/>
            <p:nvPr/>
          </p:nvSpPr>
          <p:spPr>
            <a:xfrm>
              <a:off x="1625825" y="1510771"/>
              <a:ext cx="5008200" cy="22272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Para más información acerca de DataTypes y qué cosas se pueden configurar de una misma columna en la DB ingresa al siguiente: </a:t>
              </a:r>
              <a:r>
                <a:rPr b="1" lang="es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3"/>
                </a:rPr>
                <a:t>link</a:t>
              </a:r>
              <a:r>
                <a:rPr b="1"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94"/>
            <p:cNvSpPr/>
            <p:nvPr/>
          </p:nvSpPr>
          <p:spPr>
            <a:xfrm>
              <a:off x="2037293" y="2183520"/>
              <a:ext cx="418640" cy="715897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6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la hora de hacer una consulta a la base de datos, un </a:t>
            </a:r>
            <a:r>
              <a:rPr b="1" lang="es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modelo 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 a retornarnos 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información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en un formato 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útil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y 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cómodo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luego operar con la misma. </a:t>
            </a:r>
            <a:endParaRPr sz="13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8" name="Google Shape;298;p76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76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300" name="Google Shape;300;p7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76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303" name="Google Shape;303;p7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7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Modelos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0" name="Google Shape;310;p77"/>
          <p:cNvSpPr txBox="1"/>
          <p:nvPr/>
        </p:nvSpPr>
        <p:spPr>
          <a:xfrm>
            <a:off x="717750" y="1557675"/>
            <a:ext cx="7351500" cy="20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los patrones de diseño MVC (Modelo - Vista - Controlador ), los </a:t>
            </a:r>
            <a:r>
              <a:rPr lang="es" sz="17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modelos</a:t>
            </a:r>
            <a:r>
              <a:rPr lang="es" sz="17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contienen únicamente los datos puros de aplicación. No contienen lógica que describa cómo pueden presentarse los datos a un usuario. Este puede acceder a la capa de almacenamiento de datos. Lo ideal es que el modelo sea independiente del sistema de almacenamiento.</a:t>
            </a:r>
            <a:endParaRPr sz="1600">
              <a:solidFill>
                <a:srgbClr val="3F3F3F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8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Modelos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6" name="Google Shape;316;p78"/>
          <p:cNvSpPr txBox="1"/>
          <p:nvPr/>
        </p:nvSpPr>
        <p:spPr>
          <a:xfrm>
            <a:off x="717750" y="1557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 decir, un modelo es la </a:t>
            </a:r>
            <a:r>
              <a:rPr b="1"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representación de nuestra tabla en código</a:t>
            </a:r>
            <a:r>
              <a:rPr lang="es" sz="17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Con esto obtenemos recursos que nos permiten realizar consultas e interacciones con la base de datos de manera simplificada usando, en este caso, </a:t>
            </a:r>
            <a:r>
              <a:rPr b="1"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Sequelize</a:t>
            </a:r>
            <a:r>
              <a:rPr lang="es" sz="17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7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Creando un modelo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2" name="Google Shape;322;p7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3" name="Google Shape;323;p7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0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Creando un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modelo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9" name="Google Shape;329;p80"/>
          <p:cNvSpPr txBox="1"/>
          <p:nvPr/>
        </p:nvSpPr>
        <p:spPr>
          <a:xfrm>
            <a:off x="717750" y="14052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Siempre creamos un modelo para cada tabla de nuestra base de datos. La ruta donde los almacenamos es </a:t>
            </a:r>
            <a:r>
              <a:rPr lang="es" sz="16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/database/models.</a:t>
            </a:r>
            <a:endParaRPr sz="1600">
              <a:solidFill>
                <a:srgbClr val="3F3F3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330" name="Google Shape;330;p80"/>
          <p:cNvGrpSpPr/>
          <p:nvPr/>
        </p:nvGrpSpPr>
        <p:grpSpPr>
          <a:xfrm>
            <a:off x="1641575" y="2329779"/>
            <a:ext cx="5595000" cy="978300"/>
            <a:chOff x="1625825" y="2497325"/>
            <a:chExt cx="5595000" cy="978300"/>
          </a:xfrm>
        </p:grpSpPr>
        <p:sp>
          <p:nvSpPr>
            <p:cNvPr id="331" name="Google Shape;331;p80"/>
            <p:cNvSpPr/>
            <p:nvPr/>
          </p:nvSpPr>
          <p:spPr>
            <a:xfrm>
              <a:off x="1625825" y="2497325"/>
              <a:ext cx="5595000" cy="9783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7199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Los modelos son archivos JS, por lo tanto deben ser creados con esa extensión.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80"/>
            <p:cNvSpPr/>
            <p:nvPr/>
          </p:nvSpPr>
          <p:spPr>
            <a:xfrm>
              <a:off x="1954337" y="2737473"/>
              <a:ext cx="342446" cy="498015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80"/>
          <p:cNvGrpSpPr/>
          <p:nvPr/>
        </p:nvGrpSpPr>
        <p:grpSpPr>
          <a:xfrm>
            <a:off x="1641575" y="3548979"/>
            <a:ext cx="5595000" cy="978300"/>
            <a:chOff x="1625825" y="2497325"/>
            <a:chExt cx="5595000" cy="978300"/>
          </a:xfrm>
        </p:grpSpPr>
        <p:sp>
          <p:nvSpPr>
            <p:cNvPr id="334" name="Google Shape;334;p80"/>
            <p:cNvSpPr/>
            <p:nvPr/>
          </p:nvSpPr>
          <p:spPr>
            <a:xfrm>
              <a:off x="1625825" y="2497325"/>
              <a:ext cx="5595000" cy="9783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7199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Los nombres de los modelos deben estar escritos en UpperCamelCase y en singular.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Google Shape;335;p80"/>
            <p:cNvSpPr/>
            <p:nvPr/>
          </p:nvSpPr>
          <p:spPr>
            <a:xfrm>
              <a:off x="1954337" y="2737473"/>
              <a:ext cx="342446" cy="498015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81"/>
          <p:cNvGrpSpPr/>
          <p:nvPr/>
        </p:nvGrpSpPr>
        <p:grpSpPr>
          <a:xfrm>
            <a:off x="1758600" y="3267500"/>
            <a:ext cx="5512500" cy="1021500"/>
            <a:chOff x="934125" y="2479925"/>
            <a:chExt cx="5512500" cy="1021500"/>
          </a:xfrm>
        </p:grpSpPr>
        <p:sp>
          <p:nvSpPr>
            <p:cNvPr id="341" name="Google Shape;341;p81"/>
            <p:cNvSpPr/>
            <p:nvPr/>
          </p:nvSpPr>
          <p:spPr>
            <a:xfrm>
              <a:off x="1190950" y="2818706"/>
              <a:ext cx="343912" cy="343933"/>
            </a:xfrm>
            <a:custGeom>
              <a:rect b="b" l="l" r="r" t="t"/>
              <a:pathLst>
                <a:path extrusionOk="0" fill="none" h="16368" w="16367">
                  <a:moveTo>
                    <a:pt x="16074" y="4385"/>
                  </a:moveTo>
                  <a:lnTo>
                    <a:pt x="11983" y="293"/>
                  </a:lnTo>
                  <a:lnTo>
                    <a:pt x="11983" y="293"/>
                  </a:lnTo>
                  <a:lnTo>
                    <a:pt x="11812" y="171"/>
                  </a:lnTo>
                  <a:lnTo>
                    <a:pt x="11642" y="74"/>
                  </a:lnTo>
                  <a:lnTo>
                    <a:pt x="11447" y="25"/>
                  </a:lnTo>
                  <a:lnTo>
                    <a:pt x="11252" y="1"/>
                  </a:lnTo>
                  <a:lnTo>
                    <a:pt x="5115" y="1"/>
                  </a:lnTo>
                  <a:lnTo>
                    <a:pt x="5115" y="1"/>
                  </a:lnTo>
                  <a:lnTo>
                    <a:pt x="4920" y="25"/>
                  </a:lnTo>
                  <a:lnTo>
                    <a:pt x="4725" y="74"/>
                  </a:lnTo>
                  <a:lnTo>
                    <a:pt x="4554" y="171"/>
                  </a:lnTo>
                  <a:lnTo>
                    <a:pt x="4384" y="293"/>
                  </a:lnTo>
                  <a:lnTo>
                    <a:pt x="292" y="4385"/>
                  </a:lnTo>
                  <a:lnTo>
                    <a:pt x="292" y="4385"/>
                  </a:lnTo>
                  <a:lnTo>
                    <a:pt x="171" y="4555"/>
                  </a:lnTo>
                  <a:lnTo>
                    <a:pt x="73" y="4726"/>
                  </a:lnTo>
                  <a:lnTo>
                    <a:pt x="24" y="4921"/>
                  </a:lnTo>
                  <a:lnTo>
                    <a:pt x="0" y="5115"/>
                  </a:lnTo>
                  <a:lnTo>
                    <a:pt x="0" y="11253"/>
                  </a:lnTo>
                  <a:lnTo>
                    <a:pt x="0" y="11253"/>
                  </a:lnTo>
                  <a:lnTo>
                    <a:pt x="24" y="11448"/>
                  </a:lnTo>
                  <a:lnTo>
                    <a:pt x="73" y="11642"/>
                  </a:lnTo>
                  <a:lnTo>
                    <a:pt x="171" y="11813"/>
                  </a:lnTo>
                  <a:lnTo>
                    <a:pt x="292" y="11983"/>
                  </a:lnTo>
                  <a:lnTo>
                    <a:pt x="4384" y="16075"/>
                  </a:lnTo>
                  <a:lnTo>
                    <a:pt x="4384" y="16075"/>
                  </a:lnTo>
                  <a:lnTo>
                    <a:pt x="4554" y="16197"/>
                  </a:lnTo>
                  <a:lnTo>
                    <a:pt x="4725" y="16294"/>
                  </a:lnTo>
                  <a:lnTo>
                    <a:pt x="4920" y="16343"/>
                  </a:lnTo>
                  <a:lnTo>
                    <a:pt x="5115" y="16367"/>
                  </a:lnTo>
                  <a:lnTo>
                    <a:pt x="11252" y="16367"/>
                  </a:lnTo>
                  <a:lnTo>
                    <a:pt x="11252" y="16367"/>
                  </a:lnTo>
                  <a:lnTo>
                    <a:pt x="11447" y="16343"/>
                  </a:lnTo>
                  <a:lnTo>
                    <a:pt x="11642" y="16294"/>
                  </a:lnTo>
                  <a:lnTo>
                    <a:pt x="11812" y="16197"/>
                  </a:lnTo>
                  <a:lnTo>
                    <a:pt x="11983" y="16075"/>
                  </a:lnTo>
                  <a:lnTo>
                    <a:pt x="16074" y="11983"/>
                  </a:lnTo>
                  <a:lnTo>
                    <a:pt x="16074" y="11983"/>
                  </a:lnTo>
                  <a:lnTo>
                    <a:pt x="16196" y="11813"/>
                  </a:lnTo>
                  <a:lnTo>
                    <a:pt x="16294" y="11642"/>
                  </a:lnTo>
                  <a:lnTo>
                    <a:pt x="16342" y="11448"/>
                  </a:lnTo>
                  <a:lnTo>
                    <a:pt x="16367" y="11253"/>
                  </a:lnTo>
                  <a:lnTo>
                    <a:pt x="16367" y="5115"/>
                  </a:lnTo>
                  <a:lnTo>
                    <a:pt x="16367" y="5115"/>
                  </a:lnTo>
                  <a:lnTo>
                    <a:pt x="16342" y="4921"/>
                  </a:lnTo>
                  <a:lnTo>
                    <a:pt x="16294" y="4726"/>
                  </a:lnTo>
                  <a:lnTo>
                    <a:pt x="16196" y="4555"/>
                  </a:lnTo>
                  <a:lnTo>
                    <a:pt x="16074" y="4385"/>
                  </a:lnTo>
                  <a:lnTo>
                    <a:pt x="16074" y="4385"/>
                  </a:lnTo>
                  <a:close/>
                  <a:moveTo>
                    <a:pt x="9864" y="8452"/>
                  </a:moveTo>
                  <a:lnTo>
                    <a:pt x="11203" y="9792"/>
                  </a:lnTo>
                  <a:lnTo>
                    <a:pt x="11203" y="9792"/>
                  </a:lnTo>
                  <a:lnTo>
                    <a:pt x="11252" y="9840"/>
                  </a:lnTo>
                  <a:lnTo>
                    <a:pt x="11276" y="9913"/>
                  </a:lnTo>
                  <a:lnTo>
                    <a:pt x="11301" y="10059"/>
                  </a:lnTo>
                  <a:lnTo>
                    <a:pt x="11276" y="10206"/>
                  </a:lnTo>
                  <a:lnTo>
                    <a:pt x="11252" y="10279"/>
                  </a:lnTo>
                  <a:lnTo>
                    <a:pt x="11203" y="10327"/>
                  </a:lnTo>
                  <a:lnTo>
                    <a:pt x="10327" y="11204"/>
                  </a:lnTo>
                  <a:lnTo>
                    <a:pt x="10327" y="11204"/>
                  </a:lnTo>
                  <a:lnTo>
                    <a:pt x="10278" y="11253"/>
                  </a:lnTo>
                  <a:lnTo>
                    <a:pt x="10205" y="11277"/>
                  </a:lnTo>
                  <a:lnTo>
                    <a:pt x="10059" y="11302"/>
                  </a:lnTo>
                  <a:lnTo>
                    <a:pt x="9913" y="11277"/>
                  </a:lnTo>
                  <a:lnTo>
                    <a:pt x="9840" y="11253"/>
                  </a:lnTo>
                  <a:lnTo>
                    <a:pt x="9791" y="11204"/>
                  </a:lnTo>
                  <a:lnTo>
                    <a:pt x="8451" y="9865"/>
                  </a:lnTo>
                  <a:lnTo>
                    <a:pt x="8451" y="9865"/>
                  </a:lnTo>
                  <a:lnTo>
                    <a:pt x="8403" y="9816"/>
                  </a:lnTo>
                  <a:lnTo>
                    <a:pt x="8330" y="9792"/>
                  </a:lnTo>
                  <a:lnTo>
                    <a:pt x="8183" y="9767"/>
                  </a:lnTo>
                  <a:lnTo>
                    <a:pt x="8037" y="9792"/>
                  </a:lnTo>
                  <a:lnTo>
                    <a:pt x="7964" y="9816"/>
                  </a:lnTo>
                  <a:lnTo>
                    <a:pt x="7915" y="9865"/>
                  </a:lnTo>
                  <a:lnTo>
                    <a:pt x="6576" y="11204"/>
                  </a:lnTo>
                  <a:lnTo>
                    <a:pt x="6576" y="11204"/>
                  </a:lnTo>
                  <a:lnTo>
                    <a:pt x="6527" y="11253"/>
                  </a:lnTo>
                  <a:lnTo>
                    <a:pt x="6454" y="11277"/>
                  </a:lnTo>
                  <a:lnTo>
                    <a:pt x="6308" y="11302"/>
                  </a:lnTo>
                  <a:lnTo>
                    <a:pt x="6162" y="11277"/>
                  </a:lnTo>
                  <a:lnTo>
                    <a:pt x="6089" y="11253"/>
                  </a:lnTo>
                  <a:lnTo>
                    <a:pt x="6040" y="11204"/>
                  </a:lnTo>
                  <a:lnTo>
                    <a:pt x="5163" y="10327"/>
                  </a:lnTo>
                  <a:lnTo>
                    <a:pt x="5163" y="10327"/>
                  </a:lnTo>
                  <a:lnTo>
                    <a:pt x="5115" y="10279"/>
                  </a:lnTo>
                  <a:lnTo>
                    <a:pt x="5090" y="10206"/>
                  </a:lnTo>
                  <a:lnTo>
                    <a:pt x="5066" y="10059"/>
                  </a:lnTo>
                  <a:lnTo>
                    <a:pt x="5090" y="9913"/>
                  </a:lnTo>
                  <a:lnTo>
                    <a:pt x="5115" y="9840"/>
                  </a:lnTo>
                  <a:lnTo>
                    <a:pt x="5163" y="9792"/>
                  </a:lnTo>
                  <a:lnTo>
                    <a:pt x="6503" y="8452"/>
                  </a:lnTo>
                  <a:lnTo>
                    <a:pt x="6503" y="8452"/>
                  </a:lnTo>
                  <a:lnTo>
                    <a:pt x="6552" y="8403"/>
                  </a:lnTo>
                  <a:lnTo>
                    <a:pt x="6576" y="8330"/>
                  </a:lnTo>
                  <a:lnTo>
                    <a:pt x="6600" y="8184"/>
                  </a:lnTo>
                  <a:lnTo>
                    <a:pt x="6576" y="8038"/>
                  </a:lnTo>
                  <a:lnTo>
                    <a:pt x="6552" y="7965"/>
                  </a:lnTo>
                  <a:lnTo>
                    <a:pt x="6503" y="7916"/>
                  </a:lnTo>
                  <a:lnTo>
                    <a:pt x="5163" y="6577"/>
                  </a:lnTo>
                  <a:lnTo>
                    <a:pt x="5163" y="6577"/>
                  </a:lnTo>
                  <a:lnTo>
                    <a:pt x="5115" y="6528"/>
                  </a:lnTo>
                  <a:lnTo>
                    <a:pt x="5090" y="6455"/>
                  </a:lnTo>
                  <a:lnTo>
                    <a:pt x="5066" y="6309"/>
                  </a:lnTo>
                  <a:lnTo>
                    <a:pt x="5090" y="6163"/>
                  </a:lnTo>
                  <a:lnTo>
                    <a:pt x="5115" y="6090"/>
                  </a:lnTo>
                  <a:lnTo>
                    <a:pt x="5163" y="6041"/>
                  </a:lnTo>
                  <a:lnTo>
                    <a:pt x="6040" y="5164"/>
                  </a:lnTo>
                  <a:lnTo>
                    <a:pt x="6040" y="5164"/>
                  </a:lnTo>
                  <a:lnTo>
                    <a:pt x="6089" y="5115"/>
                  </a:lnTo>
                  <a:lnTo>
                    <a:pt x="6162" y="5091"/>
                  </a:lnTo>
                  <a:lnTo>
                    <a:pt x="6308" y="5067"/>
                  </a:lnTo>
                  <a:lnTo>
                    <a:pt x="6454" y="5091"/>
                  </a:lnTo>
                  <a:lnTo>
                    <a:pt x="6527" y="5115"/>
                  </a:lnTo>
                  <a:lnTo>
                    <a:pt x="6576" y="5164"/>
                  </a:lnTo>
                  <a:lnTo>
                    <a:pt x="7915" y="6504"/>
                  </a:lnTo>
                  <a:lnTo>
                    <a:pt x="7915" y="6504"/>
                  </a:lnTo>
                  <a:lnTo>
                    <a:pt x="7964" y="6552"/>
                  </a:lnTo>
                  <a:lnTo>
                    <a:pt x="8037" y="6577"/>
                  </a:lnTo>
                  <a:lnTo>
                    <a:pt x="8183" y="6601"/>
                  </a:lnTo>
                  <a:lnTo>
                    <a:pt x="8330" y="6577"/>
                  </a:lnTo>
                  <a:lnTo>
                    <a:pt x="8403" y="6552"/>
                  </a:lnTo>
                  <a:lnTo>
                    <a:pt x="8451" y="6504"/>
                  </a:lnTo>
                  <a:lnTo>
                    <a:pt x="9791" y="5164"/>
                  </a:lnTo>
                  <a:lnTo>
                    <a:pt x="9791" y="5164"/>
                  </a:lnTo>
                  <a:lnTo>
                    <a:pt x="9840" y="5115"/>
                  </a:lnTo>
                  <a:lnTo>
                    <a:pt x="9913" y="5091"/>
                  </a:lnTo>
                  <a:lnTo>
                    <a:pt x="10059" y="5067"/>
                  </a:lnTo>
                  <a:lnTo>
                    <a:pt x="10205" y="5091"/>
                  </a:lnTo>
                  <a:lnTo>
                    <a:pt x="10278" y="5115"/>
                  </a:lnTo>
                  <a:lnTo>
                    <a:pt x="10327" y="5164"/>
                  </a:lnTo>
                  <a:lnTo>
                    <a:pt x="11203" y="6041"/>
                  </a:lnTo>
                  <a:lnTo>
                    <a:pt x="11203" y="6041"/>
                  </a:lnTo>
                  <a:lnTo>
                    <a:pt x="11252" y="6090"/>
                  </a:lnTo>
                  <a:lnTo>
                    <a:pt x="11276" y="6163"/>
                  </a:lnTo>
                  <a:lnTo>
                    <a:pt x="11301" y="6309"/>
                  </a:lnTo>
                  <a:lnTo>
                    <a:pt x="11276" y="6455"/>
                  </a:lnTo>
                  <a:lnTo>
                    <a:pt x="11252" y="6528"/>
                  </a:lnTo>
                  <a:lnTo>
                    <a:pt x="11203" y="6577"/>
                  </a:lnTo>
                  <a:lnTo>
                    <a:pt x="9864" y="7916"/>
                  </a:lnTo>
                  <a:lnTo>
                    <a:pt x="9864" y="7916"/>
                  </a:lnTo>
                  <a:lnTo>
                    <a:pt x="9815" y="7965"/>
                  </a:lnTo>
                  <a:lnTo>
                    <a:pt x="9791" y="8038"/>
                  </a:lnTo>
                  <a:lnTo>
                    <a:pt x="9766" y="8184"/>
                  </a:lnTo>
                  <a:lnTo>
                    <a:pt x="9791" y="8330"/>
                  </a:lnTo>
                  <a:lnTo>
                    <a:pt x="9815" y="8403"/>
                  </a:lnTo>
                  <a:lnTo>
                    <a:pt x="9864" y="8452"/>
                  </a:lnTo>
                  <a:lnTo>
                    <a:pt x="9864" y="8452"/>
                  </a:lnTo>
                  <a:close/>
                </a:path>
              </a:pathLst>
            </a:custGeom>
            <a:solidFill>
              <a:srgbClr val="8BC34A"/>
            </a:solidFill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3F3F3"/>
                </a:solidFill>
              </a:endParaRPr>
            </a:p>
          </p:txBody>
        </p:sp>
        <p:sp>
          <p:nvSpPr>
            <p:cNvPr id="342" name="Google Shape;342;p81"/>
            <p:cNvSpPr/>
            <p:nvPr/>
          </p:nvSpPr>
          <p:spPr>
            <a:xfrm>
              <a:off x="934125" y="2479925"/>
              <a:ext cx="5512500" cy="1021500"/>
            </a:xfrm>
            <a:prstGeom prst="round2DiagRect">
              <a:avLst>
                <a:gd fmla="val 12824" name="adj1"/>
                <a:gd fmla="val 14728" name="adj2"/>
              </a:avLst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Pelicula</a:t>
              </a:r>
              <a:r>
                <a:rPr lang="es" sz="1600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.js</a:t>
              </a:r>
              <a:endParaRPr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3" name="Google Shape;343;p81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Creando un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modelo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4" name="Google Shape;344;p81"/>
          <p:cNvSpPr/>
          <p:nvPr/>
        </p:nvSpPr>
        <p:spPr>
          <a:xfrm>
            <a:off x="2024279" y="3607815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8BC34A"/>
          </a:solidFill>
          <a:ln cap="rnd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45" name="Google Shape;345;p81"/>
          <p:cNvGrpSpPr/>
          <p:nvPr/>
        </p:nvGrpSpPr>
        <p:grpSpPr>
          <a:xfrm>
            <a:off x="1758600" y="1895900"/>
            <a:ext cx="5512500" cy="1021500"/>
            <a:chOff x="934125" y="2479925"/>
            <a:chExt cx="5512500" cy="1021500"/>
          </a:xfrm>
        </p:grpSpPr>
        <p:sp>
          <p:nvSpPr>
            <p:cNvPr id="346" name="Google Shape;346;p81"/>
            <p:cNvSpPr/>
            <p:nvPr/>
          </p:nvSpPr>
          <p:spPr>
            <a:xfrm>
              <a:off x="1190950" y="2818706"/>
              <a:ext cx="343912" cy="343933"/>
            </a:xfrm>
            <a:custGeom>
              <a:rect b="b" l="l" r="r" t="t"/>
              <a:pathLst>
                <a:path extrusionOk="0" fill="none" h="16368" w="16367">
                  <a:moveTo>
                    <a:pt x="16074" y="4385"/>
                  </a:moveTo>
                  <a:lnTo>
                    <a:pt x="11983" y="293"/>
                  </a:lnTo>
                  <a:lnTo>
                    <a:pt x="11983" y="293"/>
                  </a:lnTo>
                  <a:lnTo>
                    <a:pt x="11812" y="171"/>
                  </a:lnTo>
                  <a:lnTo>
                    <a:pt x="11642" y="74"/>
                  </a:lnTo>
                  <a:lnTo>
                    <a:pt x="11447" y="25"/>
                  </a:lnTo>
                  <a:lnTo>
                    <a:pt x="11252" y="1"/>
                  </a:lnTo>
                  <a:lnTo>
                    <a:pt x="5115" y="1"/>
                  </a:lnTo>
                  <a:lnTo>
                    <a:pt x="5115" y="1"/>
                  </a:lnTo>
                  <a:lnTo>
                    <a:pt x="4920" y="25"/>
                  </a:lnTo>
                  <a:lnTo>
                    <a:pt x="4725" y="74"/>
                  </a:lnTo>
                  <a:lnTo>
                    <a:pt x="4554" y="171"/>
                  </a:lnTo>
                  <a:lnTo>
                    <a:pt x="4384" y="293"/>
                  </a:lnTo>
                  <a:lnTo>
                    <a:pt x="292" y="4385"/>
                  </a:lnTo>
                  <a:lnTo>
                    <a:pt x="292" y="4385"/>
                  </a:lnTo>
                  <a:lnTo>
                    <a:pt x="171" y="4555"/>
                  </a:lnTo>
                  <a:lnTo>
                    <a:pt x="73" y="4726"/>
                  </a:lnTo>
                  <a:lnTo>
                    <a:pt x="24" y="4921"/>
                  </a:lnTo>
                  <a:lnTo>
                    <a:pt x="0" y="5115"/>
                  </a:lnTo>
                  <a:lnTo>
                    <a:pt x="0" y="11253"/>
                  </a:lnTo>
                  <a:lnTo>
                    <a:pt x="0" y="11253"/>
                  </a:lnTo>
                  <a:lnTo>
                    <a:pt x="24" y="11448"/>
                  </a:lnTo>
                  <a:lnTo>
                    <a:pt x="73" y="11642"/>
                  </a:lnTo>
                  <a:lnTo>
                    <a:pt x="171" y="11813"/>
                  </a:lnTo>
                  <a:lnTo>
                    <a:pt x="292" y="11983"/>
                  </a:lnTo>
                  <a:lnTo>
                    <a:pt x="4384" y="16075"/>
                  </a:lnTo>
                  <a:lnTo>
                    <a:pt x="4384" y="16075"/>
                  </a:lnTo>
                  <a:lnTo>
                    <a:pt x="4554" y="16197"/>
                  </a:lnTo>
                  <a:lnTo>
                    <a:pt x="4725" y="16294"/>
                  </a:lnTo>
                  <a:lnTo>
                    <a:pt x="4920" y="16343"/>
                  </a:lnTo>
                  <a:lnTo>
                    <a:pt x="5115" y="16367"/>
                  </a:lnTo>
                  <a:lnTo>
                    <a:pt x="11252" y="16367"/>
                  </a:lnTo>
                  <a:lnTo>
                    <a:pt x="11252" y="16367"/>
                  </a:lnTo>
                  <a:lnTo>
                    <a:pt x="11447" y="16343"/>
                  </a:lnTo>
                  <a:lnTo>
                    <a:pt x="11642" y="16294"/>
                  </a:lnTo>
                  <a:lnTo>
                    <a:pt x="11812" y="16197"/>
                  </a:lnTo>
                  <a:lnTo>
                    <a:pt x="11983" y="16075"/>
                  </a:lnTo>
                  <a:lnTo>
                    <a:pt x="16074" y="11983"/>
                  </a:lnTo>
                  <a:lnTo>
                    <a:pt x="16074" y="11983"/>
                  </a:lnTo>
                  <a:lnTo>
                    <a:pt x="16196" y="11813"/>
                  </a:lnTo>
                  <a:lnTo>
                    <a:pt x="16294" y="11642"/>
                  </a:lnTo>
                  <a:lnTo>
                    <a:pt x="16342" y="11448"/>
                  </a:lnTo>
                  <a:lnTo>
                    <a:pt x="16367" y="11253"/>
                  </a:lnTo>
                  <a:lnTo>
                    <a:pt x="16367" y="5115"/>
                  </a:lnTo>
                  <a:lnTo>
                    <a:pt x="16367" y="5115"/>
                  </a:lnTo>
                  <a:lnTo>
                    <a:pt x="16342" y="4921"/>
                  </a:lnTo>
                  <a:lnTo>
                    <a:pt x="16294" y="4726"/>
                  </a:lnTo>
                  <a:lnTo>
                    <a:pt x="16196" y="4555"/>
                  </a:lnTo>
                  <a:lnTo>
                    <a:pt x="16074" y="4385"/>
                  </a:lnTo>
                  <a:lnTo>
                    <a:pt x="16074" y="4385"/>
                  </a:lnTo>
                  <a:close/>
                  <a:moveTo>
                    <a:pt x="9864" y="8452"/>
                  </a:moveTo>
                  <a:lnTo>
                    <a:pt x="11203" y="9792"/>
                  </a:lnTo>
                  <a:lnTo>
                    <a:pt x="11203" y="9792"/>
                  </a:lnTo>
                  <a:lnTo>
                    <a:pt x="11252" y="9840"/>
                  </a:lnTo>
                  <a:lnTo>
                    <a:pt x="11276" y="9913"/>
                  </a:lnTo>
                  <a:lnTo>
                    <a:pt x="11301" y="10059"/>
                  </a:lnTo>
                  <a:lnTo>
                    <a:pt x="11276" y="10206"/>
                  </a:lnTo>
                  <a:lnTo>
                    <a:pt x="11252" y="10279"/>
                  </a:lnTo>
                  <a:lnTo>
                    <a:pt x="11203" y="10327"/>
                  </a:lnTo>
                  <a:lnTo>
                    <a:pt x="10327" y="11204"/>
                  </a:lnTo>
                  <a:lnTo>
                    <a:pt x="10327" y="11204"/>
                  </a:lnTo>
                  <a:lnTo>
                    <a:pt x="10278" y="11253"/>
                  </a:lnTo>
                  <a:lnTo>
                    <a:pt x="10205" y="11277"/>
                  </a:lnTo>
                  <a:lnTo>
                    <a:pt x="10059" y="11302"/>
                  </a:lnTo>
                  <a:lnTo>
                    <a:pt x="9913" y="11277"/>
                  </a:lnTo>
                  <a:lnTo>
                    <a:pt x="9840" y="11253"/>
                  </a:lnTo>
                  <a:lnTo>
                    <a:pt x="9791" y="11204"/>
                  </a:lnTo>
                  <a:lnTo>
                    <a:pt x="8451" y="9865"/>
                  </a:lnTo>
                  <a:lnTo>
                    <a:pt x="8451" y="9865"/>
                  </a:lnTo>
                  <a:lnTo>
                    <a:pt x="8403" y="9816"/>
                  </a:lnTo>
                  <a:lnTo>
                    <a:pt x="8330" y="9792"/>
                  </a:lnTo>
                  <a:lnTo>
                    <a:pt x="8183" y="9767"/>
                  </a:lnTo>
                  <a:lnTo>
                    <a:pt x="8037" y="9792"/>
                  </a:lnTo>
                  <a:lnTo>
                    <a:pt x="7964" y="9816"/>
                  </a:lnTo>
                  <a:lnTo>
                    <a:pt x="7915" y="9865"/>
                  </a:lnTo>
                  <a:lnTo>
                    <a:pt x="6576" y="11204"/>
                  </a:lnTo>
                  <a:lnTo>
                    <a:pt x="6576" y="11204"/>
                  </a:lnTo>
                  <a:lnTo>
                    <a:pt x="6527" y="11253"/>
                  </a:lnTo>
                  <a:lnTo>
                    <a:pt x="6454" y="11277"/>
                  </a:lnTo>
                  <a:lnTo>
                    <a:pt x="6308" y="11302"/>
                  </a:lnTo>
                  <a:lnTo>
                    <a:pt x="6162" y="11277"/>
                  </a:lnTo>
                  <a:lnTo>
                    <a:pt x="6089" y="11253"/>
                  </a:lnTo>
                  <a:lnTo>
                    <a:pt x="6040" y="11204"/>
                  </a:lnTo>
                  <a:lnTo>
                    <a:pt x="5163" y="10327"/>
                  </a:lnTo>
                  <a:lnTo>
                    <a:pt x="5163" y="10327"/>
                  </a:lnTo>
                  <a:lnTo>
                    <a:pt x="5115" y="10279"/>
                  </a:lnTo>
                  <a:lnTo>
                    <a:pt x="5090" y="10206"/>
                  </a:lnTo>
                  <a:lnTo>
                    <a:pt x="5066" y="10059"/>
                  </a:lnTo>
                  <a:lnTo>
                    <a:pt x="5090" y="9913"/>
                  </a:lnTo>
                  <a:lnTo>
                    <a:pt x="5115" y="9840"/>
                  </a:lnTo>
                  <a:lnTo>
                    <a:pt x="5163" y="9792"/>
                  </a:lnTo>
                  <a:lnTo>
                    <a:pt x="6503" y="8452"/>
                  </a:lnTo>
                  <a:lnTo>
                    <a:pt x="6503" y="8452"/>
                  </a:lnTo>
                  <a:lnTo>
                    <a:pt x="6552" y="8403"/>
                  </a:lnTo>
                  <a:lnTo>
                    <a:pt x="6576" y="8330"/>
                  </a:lnTo>
                  <a:lnTo>
                    <a:pt x="6600" y="8184"/>
                  </a:lnTo>
                  <a:lnTo>
                    <a:pt x="6576" y="8038"/>
                  </a:lnTo>
                  <a:lnTo>
                    <a:pt x="6552" y="7965"/>
                  </a:lnTo>
                  <a:lnTo>
                    <a:pt x="6503" y="7916"/>
                  </a:lnTo>
                  <a:lnTo>
                    <a:pt x="5163" y="6577"/>
                  </a:lnTo>
                  <a:lnTo>
                    <a:pt x="5163" y="6577"/>
                  </a:lnTo>
                  <a:lnTo>
                    <a:pt x="5115" y="6528"/>
                  </a:lnTo>
                  <a:lnTo>
                    <a:pt x="5090" y="6455"/>
                  </a:lnTo>
                  <a:lnTo>
                    <a:pt x="5066" y="6309"/>
                  </a:lnTo>
                  <a:lnTo>
                    <a:pt x="5090" y="6163"/>
                  </a:lnTo>
                  <a:lnTo>
                    <a:pt x="5115" y="6090"/>
                  </a:lnTo>
                  <a:lnTo>
                    <a:pt x="5163" y="6041"/>
                  </a:lnTo>
                  <a:lnTo>
                    <a:pt x="6040" y="5164"/>
                  </a:lnTo>
                  <a:lnTo>
                    <a:pt x="6040" y="5164"/>
                  </a:lnTo>
                  <a:lnTo>
                    <a:pt x="6089" y="5115"/>
                  </a:lnTo>
                  <a:lnTo>
                    <a:pt x="6162" y="5091"/>
                  </a:lnTo>
                  <a:lnTo>
                    <a:pt x="6308" y="5067"/>
                  </a:lnTo>
                  <a:lnTo>
                    <a:pt x="6454" y="5091"/>
                  </a:lnTo>
                  <a:lnTo>
                    <a:pt x="6527" y="5115"/>
                  </a:lnTo>
                  <a:lnTo>
                    <a:pt x="6576" y="5164"/>
                  </a:lnTo>
                  <a:lnTo>
                    <a:pt x="7915" y="6504"/>
                  </a:lnTo>
                  <a:lnTo>
                    <a:pt x="7915" y="6504"/>
                  </a:lnTo>
                  <a:lnTo>
                    <a:pt x="7964" y="6552"/>
                  </a:lnTo>
                  <a:lnTo>
                    <a:pt x="8037" y="6577"/>
                  </a:lnTo>
                  <a:lnTo>
                    <a:pt x="8183" y="6601"/>
                  </a:lnTo>
                  <a:lnTo>
                    <a:pt x="8330" y="6577"/>
                  </a:lnTo>
                  <a:lnTo>
                    <a:pt x="8403" y="6552"/>
                  </a:lnTo>
                  <a:lnTo>
                    <a:pt x="8451" y="6504"/>
                  </a:lnTo>
                  <a:lnTo>
                    <a:pt x="9791" y="5164"/>
                  </a:lnTo>
                  <a:lnTo>
                    <a:pt x="9791" y="5164"/>
                  </a:lnTo>
                  <a:lnTo>
                    <a:pt x="9840" y="5115"/>
                  </a:lnTo>
                  <a:lnTo>
                    <a:pt x="9913" y="5091"/>
                  </a:lnTo>
                  <a:lnTo>
                    <a:pt x="10059" y="5067"/>
                  </a:lnTo>
                  <a:lnTo>
                    <a:pt x="10205" y="5091"/>
                  </a:lnTo>
                  <a:lnTo>
                    <a:pt x="10278" y="5115"/>
                  </a:lnTo>
                  <a:lnTo>
                    <a:pt x="10327" y="5164"/>
                  </a:lnTo>
                  <a:lnTo>
                    <a:pt x="11203" y="6041"/>
                  </a:lnTo>
                  <a:lnTo>
                    <a:pt x="11203" y="6041"/>
                  </a:lnTo>
                  <a:lnTo>
                    <a:pt x="11252" y="6090"/>
                  </a:lnTo>
                  <a:lnTo>
                    <a:pt x="11276" y="6163"/>
                  </a:lnTo>
                  <a:lnTo>
                    <a:pt x="11301" y="6309"/>
                  </a:lnTo>
                  <a:lnTo>
                    <a:pt x="11276" y="6455"/>
                  </a:lnTo>
                  <a:lnTo>
                    <a:pt x="11252" y="6528"/>
                  </a:lnTo>
                  <a:lnTo>
                    <a:pt x="11203" y="6577"/>
                  </a:lnTo>
                  <a:lnTo>
                    <a:pt x="9864" y="7916"/>
                  </a:lnTo>
                  <a:lnTo>
                    <a:pt x="9864" y="7916"/>
                  </a:lnTo>
                  <a:lnTo>
                    <a:pt x="9815" y="7965"/>
                  </a:lnTo>
                  <a:lnTo>
                    <a:pt x="9791" y="8038"/>
                  </a:lnTo>
                  <a:lnTo>
                    <a:pt x="9766" y="8184"/>
                  </a:lnTo>
                  <a:lnTo>
                    <a:pt x="9791" y="8330"/>
                  </a:lnTo>
                  <a:lnTo>
                    <a:pt x="9815" y="8403"/>
                  </a:lnTo>
                  <a:lnTo>
                    <a:pt x="9864" y="8452"/>
                  </a:lnTo>
                  <a:lnTo>
                    <a:pt x="9864" y="845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3F3F3"/>
                </a:solidFill>
              </a:endParaRPr>
            </a:p>
          </p:txBody>
        </p:sp>
        <p:sp>
          <p:nvSpPr>
            <p:cNvPr id="347" name="Google Shape;347;p81"/>
            <p:cNvSpPr/>
            <p:nvPr/>
          </p:nvSpPr>
          <p:spPr>
            <a:xfrm>
              <a:off x="934125" y="2479925"/>
              <a:ext cx="5512500" cy="1021500"/>
            </a:xfrm>
            <a:prstGeom prst="round2DiagRect">
              <a:avLst>
                <a:gd fmla="val 12824" name="adj1"/>
                <a:gd fmla="val 14728" name="adj2"/>
              </a:avLst>
            </a:pr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peliculas.js</a:t>
              </a:r>
              <a:endParaRPr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8" name="Google Shape;348;p81"/>
            <p:cNvSpPr/>
            <p:nvPr/>
          </p:nvSpPr>
          <p:spPr>
            <a:xfrm>
              <a:off x="1190950" y="2818706"/>
              <a:ext cx="343912" cy="343933"/>
            </a:xfrm>
            <a:custGeom>
              <a:rect b="b" l="l" r="r" t="t"/>
              <a:pathLst>
                <a:path extrusionOk="0" fill="none" h="16368" w="16367">
                  <a:moveTo>
                    <a:pt x="16074" y="4385"/>
                  </a:moveTo>
                  <a:lnTo>
                    <a:pt x="11983" y="293"/>
                  </a:lnTo>
                  <a:lnTo>
                    <a:pt x="11983" y="293"/>
                  </a:lnTo>
                  <a:lnTo>
                    <a:pt x="11812" y="171"/>
                  </a:lnTo>
                  <a:lnTo>
                    <a:pt x="11642" y="74"/>
                  </a:lnTo>
                  <a:lnTo>
                    <a:pt x="11447" y="25"/>
                  </a:lnTo>
                  <a:lnTo>
                    <a:pt x="11252" y="1"/>
                  </a:lnTo>
                  <a:lnTo>
                    <a:pt x="5115" y="1"/>
                  </a:lnTo>
                  <a:lnTo>
                    <a:pt x="5115" y="1"/>
                  </a:lnTo>
                  <a:lnTo>
                    <a:pt x="4920" y="25"/>
                  </a:lnTo>
                  <a:lnTo>
                    <a:pt x="4725" y="74"/>
                  </a:lnTo>
                  <a:lnTo>
                    <a:pt x="4554" y="171"/>
                  </a:lnTo>
                  <a:lnTo>
                    <a:pt x="4384" y="293"/>
                  </a:lnTo>
                  <a:lnTo>
                    <a:pt x="292" y="4385"/>
                  </a:lnTo>
                  <a:lnTo>
                    <a:pt x="292" y="4385"/>
                  </a:lnTo>
                  <a:lnTo>
                    <a:pt x="171" y="4555"/>
                  </a:lnTo>
                  <a:lnTo>
                    <a:pt x="73" y="4726"/>
                  </a:lnTo>
                  <a:lnTo>
                    <a:pt x="24" y="4921"/>
                  </a:lnTo>
                  <a:lnTo>
                    <a:pt x="0" y="5115"/>
                  </a:lnTo>
                  <a:lnTo>
                    <a:pt x="0" y="11253"/>
                  </a:lnTo>
                  <a:lnTo>
                    <a:pt x="0" y="11253"/>
                  </a:lnTo>
                  <a:lnTo>
                    <a:pt x="24" y="11448"/>
                  </a:lnTo>
                  <a:lnTo>
                    <a:pt x="73" y="11642"/>
                  </a:lnTo>
                  <a:lnTo>
                    <a:pt x="171" y="11813"/>
                  </a:lnTo>
                  <a:lnTo>
                    <a:pt x="292" y="11983"/>
                  </a:lnTo>
                  <a:lnTo>
                    <a:pt x="4384" y="16075"/>
                  </a:lnTo>
                  <a:lnTo>
                    <a:pt x="4384" y="16075"/>
                  </a:lnTo>
                  <a:lnTo>
                    <a:pt x="4554" y="16197"/>
                  </a:lnTo>
                  <a:lnTo>
                    <a:pt x="4725" y="16294"/>
                  </a:lnTo>
                  <a:lnTo>
                    <a:pt x="4920" y="16343"/>
                  </a:lnTo>
                  <a:lnTo>
                    <a:pt x="5115" y="16367"/>
                  </a:lnTo>
                  <a:lnTo>
                    <a:pt x="11252" y="16367"/>
                  </a:lnTo>
                  <a:lnTo>
                    <a:pt x="11252" y="16367"/>
                  </a:lnTo>
                  <a:lnTo>
                    <a:pt x="11447" y="16343"/>
                  </a:lnTo>
                  <a:lnTo>
                    <a:pt x="11642" y="16294"/>
                  </a:lnTo>
                  <a:lnTo>
                    <a:pt x="11812" y="16197"/>
                  </a:lnTo>
                  <a:lnTo>
                    <a:pt x="11983" y="16075"/>
                  </a:lnTo>
                  <a:lnTo>
                    <a:pt x="16074" y="11983"/>
                  </a:lnTo>
                  <a:lnTo>
                    <a:pt x="16074" y="11983"/>
                  </a:lnTo>
                  <a:lnTo>
                    <a:pt x="16196" y="11813"/>
                  </a:lnTo>
                  <a:lnTo>
                    <a:pt x="16294" y="11642"/>
                  </a:lnTo>
                  <a:lnTo>
                    <a:pt x="16342" y="11448"/>
                  </a:lnTo>
                  <a:lnTo>
                    <a:pt x="16367" y="11253"/>
                  </a:lnTo>
                  <a:lnTo>
                    <a:pt x="16367" y="5115"/>
                  </a:lnTo>
                  <a:lnTo>
                    <a:pt x="16367" y="5115"/>
                  </a:lnTo>
                  <a:lnTo>
                    <a:pt x="16342" y="4921"/>
                  </a:lnTo>
                  <a:lnTo>
                    <a:pt x="16294" y="4726"/>
                  </a:lnTo>
                  <a:lnTo>
                    <a:pt x="16196" y="4555"/>
                  </a:lnTo>
                  <a:lnTo>
                    <a:pt x="16074" y="4385"/>
                  </a:lnTo>
                  <a:lnTo>
                    <a:pt x="16074" y="4385"/>
                  </a:lnTo>
                  <a:close/>
                  <a:moveTo>
                    <a:pt x="9864" y="8452"/>
                  </a:moveTo>
                  <a:lnTo>
                    <a:pt x="11203" y="9792"/>
                  </a:lnTo>
                  <a:lnTo>
                    <a:pt x="11203" y="9792"/>
                  </a:lnTo>
                  <a:lnTo>
                    <a:pt x="11252" y="9840"/>
                  </a:lnTo>
                  <a:lnTo>
                    <a:pt x="11276" y="9913"/>
                  </a:lnTo>
                  <a:lnTo>
                    <a:pt x="11301" y="10059"/>
                  </a:lnTo>
                  <a:lnTo>
                    <a:pt x="11276" y="10206"/>
                  </a:lnTo>
                  <a:lnTo>
                    <a:pt x="11252" y="10279"/>
                  </a:lnTo>
                  <a:lnTo>
                    <a:pt x="11203" y="10327"/>
                  </a:lnTo>
                  <a:lnTo>
                    <a:pt x="10327" y="11204"/>
                  </a:lnTo>
                  <a:lnTo>
                    <a:pt x="10327" y="11204"/>
                  </a:lnTo>
                  <a:lnTo>
                    <a:pt x="10278" y="11253"/>
                  </a:lnTo>
                  <a:lnTo>
                    <a:pt x="10205" y="11277"/>
                  </a:lnTo>
                  <a:lnTo>
                    <a:pt x="10059" y="11302"/>
                  </a:lnTo>
                  <a:lnTo>
                    <a:pt x="9913" y="11277"/>
                  </a:lnTo>
                  <a:lnTo>
                    <a:pt x="9840" y="11253"/>
                  </a:lnTo>
                  <a:lnTo>
                    <a:pt x="9791" y="11204"/>
                  </a:lnTo>
                  <a:lnTo>
                    <a:pt x="8451" y="9865"/>
                  </a:lnTo>
                  <a:lnTo>
                    <a:pt x="8451" y="9865"/>
                  </a:lnTo>
                  <a:lnTo>
                    <a:pt x="8403" y="9816"/>
                  </a:lnTo>
                  <a:lnTo>
                    <a:pt x="8330" y="9792"/>
                  </a:lnTo>
                  <a:lnTo>
                    <a:pt x="8183" y="9767"/>
                  </a:lnTo>
                  <a:lnTo>
                    <a:pt x="8037" y="9792"/>
                  </a:lnTo>
                  <a:lnTo>
                    <a:pt x="7964" y="9816"/>
                  </a:lnTo>
                  <a:lnTo>
                    <a:pt x="7915" y="9865"/>
                  </a:lnTo>
                  <a:lnTo>
                    <a:pt x="6576" y="11204"/>
                  </a:lnTo>
                  <a:lnTo>
                    <a:pt x="6576" y="11204"/>
                  </a:lnTo>
                  <a:lnTo>
                    <a:pt x="6527" y="11253"/>
                  </a:lnTo>
                  <a:lnTo>
                    <a:pt x="6454" y="11277"/>
                  </a:lnTo>
                  <a:lnTo>
                    <a:pt x="6308" y="11302"/>
                  </a:lnTo>
                  <a:lnTo>
                    <a:pt x="6162" y="11277"/>
                  </a:lnTo>
                  <a:lnTo>
                    <a:pt x="6089" y="11253"/>
                  </a:lnTo>
                  <a:lnTo>
                    <a:pt x="6040" y="11204"/>
                  </a:lnTo>
                  <a:lnTo>
                    <a:pt x="5163" y="10327"/>
                  </a:lnTo>
                  <a:lnTo>
                    <a:pt x="5163" y="10327"/>
                  </a:lnTo>
                  <a:lnTo>
                    <a:pt x="5115" y="10279"/>
                  </a:lnTo>
                  <a:lnTo>
                    <a:pt x="5090" y="10206"/>
                  </a:lnTo>
                  <a:lnTo>
                    <a:pt x="5066" y="10059"/>
                  </a:lnTo>
                  <a:lnTo>
                    <a:pt x="5090" y="9913"/>
                  </a:lnTo>
                  <a:lnTo>
                    <a:pt x="5115" y="9840"/>
                  </a:lnTo>
                  <a:lnTo>
                    <a:pt x="5163" y="9792"/>
                  </a:lnTo>
                  <a:lnTo>
                    <a:pt x="6503" y="8452"/>
                  </a:lnTo>
                  <a:lnTo>
                    <a:pt x="6503" y="8452"/>
                  </a:lnTo>
                  <a:lnTo>
                    <a:pt x="6552" y="8403"/>
                  </a:lnTo>
                  <a:lnTo>
                    <a:pt x="6576" y="8330"/>
                  </a:lnTo>
                  <a:lnTo>
                    <a:pt x="6600" y="8184"/>
                  </a:lnTo>
                  <a:lnTo>
                    <a:pt x="6576" y="8038"/>
                  </a:lnTo>
                  <a:lnTo>
                    <a:pt x="6552" y="7965"/>
                  </a:lnTo>
                  <a:lnTo>
                    <a:pt x="6503" y="7916"/>
                  </a:lnTo>
                  <a:lnTo>
                    <a:pt x="5163" y="6577"/>
                  </a:lnTo>
                  <a:lnTo>
                    <a:pt x="5163" y="6577"/>
                  </a:lnTo>
                  <a:lnTo>
                    <a:pt x="5115" y="6528"/>
                  </a:lnTo>
                  <a:lnTo>
                    <a:pt x="5090" y="6455"/>
                  </a:lnTo>
                  <a:lnTo>
                    <a:pt x="5066" y="6309"/>
                  </a:lnTo>
                  <a:lnTo>
                    <a:pt x="5090" y="6163"/>
                  </a:lnTo>
                  <a:lnTo>
                    <a:pt x="5115" y="6090"/>
                  </a:lnTo>
                  <a:lnTo>
                    <a:pt x="5163" y="6041"/>
                  </a:lnTo>
                  <a:lnTo>
                    <a:pt x="6040" y="5164"/>
                  </a:lnTo>
                  <a:lnTo>
                    <a:pt x="6040" y="5164"/>
                  </a:lnTo>
                  <a:lnTo>
                    <a:pt x="6089" y="5115"/>
                  </a:lnTo>
                  <a:lnTo>
                    <a:pt x="6162" y="5091"/>
                  </a:lnTo>
                  <a:lnTo>
                    <a:pt x="6308" y="5067"/>
                  </a:lnTo>
                  <a:lnTo>
                    <a:pt x="6454" y="5091"/>
                  </a:lnTo>
                  <a:lnTo>
                    <a:pt x="6527" y="5115"/>
                  </a:lnTo>
                  <a:lnTo>
                    <a:pt x="6576" y="5164"/>
                  </a:lnTo>
                  <a:lnTo>
                    <a:pt x="7915" y="6504"/>
                  </a:lnTo>
                  <a:lnTo>
                    <a:pt x="7915" y="6504"/>
                  </a:lnTo>
                  <a:lnTo>
                    <a:pt x="7964" y="6552"/>
                  </a:lnTo>
                  <a:lnTo>
                    <a:pt x="8037" y="6577"/>
                  </a:lnTo>
                  <a:lnTo>
                    <a:pt x="8183" y="6601"/>
                  </a:lnTo>
                  <a:lnTo>
                    <a:pt x="8330" y="6577"/>
                  </a:lnTo>
                  <a:lnTo>
                    <a:pt x="8403" y="6552"/>
                  </a:lnTo>
                  <a:lnTo>
                    <a:pt x="8451" y="6504"/>
                  </a:lnTo>
                  <a:lnTo>
                    <a:pt x="9791" y="5164"/>
                  </a:lnTo>
                  <a:lnTo>
                    <a:pt x="9791" y="5164"/>
                  </a:lnTo>
                  <a:lnTo>
                    <a:pt x="9840" y="5115"/>
                  </a:lnTo>
                  <a:lnTo>
                    <a:pt x="9913" y="5091"/>
                  </a:lnTo>
                  <a:lnTo>
                    <a:pt x="10059" y="5067"/>
                  </a:lnTo>
                  <a:lnTo>
                    <a:pt x="10205" y="5091"/>
                  </a:lnTo>
                  <a:lnTo>
                    <a:pt x="10278" y="5115"/>
                  </a:lnTo>
                  <a:lnTo>
                    <a:pt x="10327" y="5164"/>
                  </a:lnTo>
                  <a:lnTo>
                    <a:pt x="11203" y="6041"/>
                  </a:lnTo>
                  <a:lnTo>
                    <a:pt x="11203" y="6041"/>
                  </a:lnTo>
                  <a:lnTo>
                    <a:pt x="11252" y="6090"/>
                  </a:lnTo>
                  <a:lnTo>
                    <a:pt x="11276" y="6163"/>
                  </a:lnTo>
                  <a:lnTo>
                    <a:pt x="11301" y="6309"/>
                  </a:lnTo>
                  <a:lnTo>
                    <a:pt x="11276" y="6455"/>
                  </a:lnTo>
                  <a:lnTo>
                    <a:pt x="11252" y="6528"/>
                  </a:lnTo>
                  <a:lnTo>
                    <a:pt x="11203" y="6577"/>
                  </a:lnTo>
                  <a:lnTo>
                    <a:pt x="9864" y="7916"/>
                  </a:lnTo>
                  <a:lnTo>
                    <a:pt x="9864" y="7916"/>
                  </a:lnTo>
                  <a:lnTo>
                    <a:pt x="9815" y="7965"/>
                  </a:lnTo>
                  <a:lnTo>
                    <a:pt x="9791" y="8038"/>
                  </a:lnTo>
                  <a:lnTo>
                    <a:pt x="9766" y="8184"/>
                  </a:lnTo>
                  <a:lnTo>
                    <a:pt x="9791" y="8330"/>
                  </a:lnTo>
                  <a:lnTo>
                    <a:pt x="9815" y="8403"/>
                  </a:lnTo>
                  <a:lnTo>
                    <a:pt x="9864" y="8452"/>
                  </a:lnTo>
                  <a:lnTo>
                    <a:pt x="9864" y="845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3F3F3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2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Creando un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modelo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4" name="Google Shape;354;p82"/>
          <p:cNvSpPr txBox="1"/>
          <p:nvPr/>
        </p:nvSpPr>
        <p:spPr>
          <a:xfrm>
            <a:off x="717750" y="1405275"/>
            <a:ext cx="73515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 modelo es naturalmente una función que debemos definir y luego exportar con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module.export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Esta función recibe dos parámetros. En primer lugar, el objeto </a:t>
            </a:r>
            <a:r>
              <a:rPr lang="es" sz="16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sequelize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poder acceder a su método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define()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y, en segundo lugar, necesitamos traer al objeto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DataTypes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nos dará la posibilidad de decirle a nuestras columnas qué tipo de datos permitirán.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55" name="Google Shape;355;p82"/>
          <p:cNvGrpSpPr/>
          <p:nvPr/>
        </p:nvGrpSpPr>
        <p:grpSpPr>
          <a:xfrm>
            <a:off x="1660400" y="3338179"/>
            <a:ext cx="5595000" cy="978300"/>
            <a:chOff x="1625825" y="2134125"/>
            <a:chExt cx="5595000" cy="978300"/>
          </a:xfrm>
        </p:grpSpPr>
        <p:sp>
          <p:nvSpPr>
            <p:cNvPr id="356" name="Google Shape;356;p82"/>
            <p:cNvSpPr/>
            <p:nvPr/>
          </p:nvSpPr>
          <p:spPr>
            <a:xfrm>
              <a:off x="1625825" y="2134125"/>
              <a:ext cx="5595000" cy="9783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Recordemos que al estar tratarse de parámetros no es necesario que se llamen así, pero solemos hacerlo para entender por qué los usamos.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82"/>
            <p:cNvSpPr/>
            <p:nvPr/>
          </p:nvSpPr>
          <p:spPr>
            <a:xfrm>
              <a:off x="1935512" y="2374261"/>
              <a:ext cx="342446" cy="498015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