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02" r:id="rId3"/>
    <p:sldMasterId id="2147483703" r:id="rId4"/>
    <p:sldMasterId id="2147483704" r:id="rId5"/>
    <p:sldMasterId id="214748370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Rajdhani"/>
      <p:regular r:id="rId26"/>
      <p:bold r:id="rId27"/>
    </p:embeddedFont>
    <p:embeddedFont>
      <p:font typeface="Open Sans Light"/>
      <p:regular r:id="rId28"/>
      <p:bold r:id="rId29"/>
      <p:italic r:id="rId30"/>
      <p:boldItalic r:id="rId31"/>
    </p:embeddedFont>
    <p:embeddedFont>
      <p:font typeface="Karla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4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Rajdhani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Light-regular.fntdata"/><Relationship Id="rId27" Type="http://schemas.openxmlformats.org/officeDocument/2006/relationships/font" Target="fonts/Rajdhani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OpenSansLigh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slide" Target="slides/slide4.xml"/><Relationship Id="rId33" Type="http://schemas.openxmlformats.org/officeDocument/2006/relationships/font" Target="fonts/Karla-bold.fntdata"/><Relationship Id="rId10" Type="http://schemas.openxmlformats.org/officeDocument/2006/relationships/slide" Target="slides/slide3.xml"/><Relationship Id="rId32" Type="http://schemas.openxmlformats.org/officeDocument/2006/relationships/font" Target="fonts/Karla-regular.fntdata"/><Relationship Id="rId13" Type="http://schemas.openxmlformats.org/officeDocument/2006/relationships/slide" Target="slides/slide6.xml"/><Relationship Id="rId35" Type="http://schemas.openxmlformats.org/officeDocument/2006/relationships/font" Target="fonts/Karla-boldItalic.fntdata"/><Relationship Id="rId12" Type="http://schemas.openxmlformats.org/officeDocument/2006/relationships/slide" Target="slides/slide5.xml"/><Relationship Id="rId34" Type="http://schemas.openxmlformats.org/officeDocument/2006/relationships/font" Target="fonts/Karla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bfaf865a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bfaf865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af04dc0e4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af04dc0e4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af04dc0e4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af04dc0e4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af04dc0e4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af04dc0e4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af04dc0e4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baf04dc0e4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df319283a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df319283a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af04dc0e4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af04dc0e4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af04dc0e4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af04dc0e4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af04dc0e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af04dc0e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af04dc0e4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af04dc0e4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af04dc0e4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af04dc0e4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af04dc0e4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af04dc0e4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af04dc0e4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af04dc0e4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af04dc0e4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af04dc0e4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549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5490"/>
            </a:srgbClr>
          </a:solidFill>
          <a:ln>
            <a:noFill/>
          </a:ln>
        </p:spPr>
      </p:sp>
      <p:sp>
        <p:nvSpPr>
          <p:cNvPr id="59" name="Google Shape;59;p11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490"/>
            </a:srgbClr>
          </a:solidFill>
          <a:ln>
            <a:noFill/>
          </a:ln>
        </p:spPr>
      </p:sp>
      <p:sp>
        <p:nvSpPr>
          <p:cNvPr id="64" name="Google Shape;64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12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490"/>
            </a:srgbClr>
          </a:solidFill>
          <a:ln>
            <a:noFill/>
          </a:ln>
        </p:spPr>
      </p:sp>
      <p:sp>
        <p:nvSpPr>
          <p:cNvPr id="69" name="Google Shape;69;p1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findAll, findOne, findByPk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9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41" name="Google Shape;141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3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3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49" name="Google Shape;1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3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3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490"/>
            </a:srgbClr>
          </a:solidFill>
          <a:ln>
            <a:noFill/>
          </a:ln>
        </p:spPr>
      </p:sp>
      <p:sp>
        <p:nvSpPr>
          <p:cNvPr id="17" name="Google Shape;17;p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findAll, findOne, findByPk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72" name="Google Shape;172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176" name="Google Shape;17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80" name="Google Shape;180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85" name="Google Shape;18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5490"/>
            </a:srgbClr>
          </a:solidFill>
          <a:ln>
            <a:noFill/>
          </a:ln>
        </p:spPr>
      </p:sp>
      <p:sp>
        <p:nvSpPr>
          <p:cNvPr id="23" name="Google Shape;23;p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4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4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1" name="Google Shape;20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12" name="Google Shape;21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1" name="Google Shape;221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26" name="Google Shape;226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32" name="Google Shape;232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3" name="Google Shape;233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490"/>
            </a:srgbClr>
          </a:solidFill>
          <a:ln>
            <a:noFill/>
          </a:ln>
        </p:spPr>
      </p:sp>
      <p:sp>
        <p:nvSpPr>
          <p:cNvPr id="29" name="Google Shape;29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245" name="Google Shape;24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490"/>
            </a:srgbClr>
          </a:solidFill>
          <a:ln>
            <a:noFill/>
          </a:ln>
        </p:spPr>
      </p:sp>
      <p:sp>
        <p:nvSpPr>
          <p:cNvPr id="36" name="Google Shape;36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5490"/>
            </a:srgbClr>
          </a:solidFill>
          <a:ln>
            <a:noFill/>
          </a:ln>
        </p:spPr>
      </p:sp>
      <p:sp>
        <p:nvSpPr>
          <p:cNvPr id="40" name="Google Shape;40;p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" name="Google Shape;41;p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490"/>
            </a:srgbClr>
          </a:solidFill>
          <a:ln>
            <a:noFill/>
          </a:ln>
        </p:spPr>
      </p:sp>
      <p:sp>
        <p:nvSpPr>
          <p:cNvPr id="45" name="Google Shape;45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9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7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49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10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45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45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45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45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7" name="Google Shape;207;p4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9" name="Google Shape;209;p4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equelize.org/master/manual/model-querying-basics.html#simple-select-queri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9.xml"/><Relationship Id="rId5" Type="http://schemas.openxmlformats.org/officeDocument/2006/relationships/slide" Target="/ppt/slides/slide1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9"/>
          <p:cNvSpPr txBox="1"/>
          <p:nvPr>
            <p:ph type="title"/>
          </p:nvPr>
        </p:nvSpPr>
        <p:spPr>
          <a:xfrm>
            <a:off x="3642675" y="913325"/>
            <a:ext cx="45303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findAll, </a:t>
            </a:r>
            <a:r>
              <a:rPr lang="en">
                <a:solidFill>
                  <a:schemeClr val="lt1"/>
                </a:solidFill>
              </a:rPr>
              <a:t>findOne,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findByPk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68"/>
          <p:cNvGrpSpPr/>
          <p:nvPr/>
        </p:nvGrpSpPr>
        <p:grpSpPr>
          <a:xfrm>
            <a:off x="915925" y="1955273"/>
            <a:ext cx="6846900" cy="2313100"/>
            <a:chOff x="697125" y="2191940"/>
            <a:chExt cx="6846900" cy="530710"/>
          </a:xfrm>
        </p:grpSpPr>
        <p:sp>
          <p:nvSpPr>
            <p:cNvPr id="330" name="Google Shape;330;p68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Usuario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findOne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name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n" sz="13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'Tony'</a:t>
              </a:r>
              <a:endParaRPr sz="13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}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}).</a:t>
              </a:r>
              <a:r>
                <a:rPr lang="en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then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((</a:t>
              </a:r>
              <a:r>
                <a:rPr i="1"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en" sz="13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3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});</a:t>
              </a:r>
              <a:endParaRPr sz="13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1" name="Google Shape;331;p68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32" name="Google Shape;332;p68"/>
          <p:cNvSpPr txBox="1"/>
          <p:nvPr/>
        </p:nvSpPr>
        <p:spPr>
          <a:xfrm>
            <a:off x="915925" y="1175250"/>
            <a:ext cx="6846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000" spcFirstLastPara="1" rIns="91425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Nos permite buscar resultados que coincidan con los atributos indicados en el objeto literal que recibe el método.</a:t>
            </a:r>
            <a:endParaRPr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3" name="Google Shape;333;p68"/>
          <p:cNvSpPr txBox="1"/>
          <p:nvPr/>
        </p:nvSpPr>
        <p:spPr>
          <a:xfrm>
            <a:off x="773575" y="5476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findOne()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9"/>
          <p:cNvSpPr txBox="1"/>
          <p:nvPr/>
        </p:nvSpPr>
        <p:spPr>
          <a:xfrm>
            <a:off x="3602275" y="2468925"/>
            <a:ext cx="2671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findByPk()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9" name="Google Shape;339;p69"/>
          <p:cNvSpPr txBox="1"/>
          <p:nvPr/>
        </p:nvSpPr>
        <p:spPr>
          <a:xfrm>
            <a:off x="2946575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0" name="Google Shape;340;p6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70"/>
          <p:cNvGrpSpPr/>
          <p:nvPr/>
        </p:nvGrpSpPr>
        <p:grpSpPr>
          <a:xfrm>
            <a:off x="915925" y="2001048"/>
            <a:ext cx="6846900" cy="2313100"/>
            <a:chOff x="697125" y="2191940"/>
            <a:chExt cx="6846900" cy="530710"/>
          </a:xfrm>
        </p:grpSpPr>
        <p:sp>
          <p:nvSpPr>
            <p:cNvPr id="346" name="Google Shape;346;p70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findByPk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42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then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((</a:t>
              </a:r>
              <a:r>
                <a:rPr i="1" lang="en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en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n" sz="15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5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// SELECT * FROM autos WHERE id = 42;</a:t>
              </a:r>
              <a:endParaRPr sz="13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7" name="Google Shape;347;p70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48" name="Google Shape;348;p70"/>
          <p:cNvSpPr txBox="1"/>
          <p:nvPr/>
        </p:nvSpPr>
        <p:spPr>
          <a:xfrm>
            <a:off x="915925" y="1175250"/>
            <a:ext cx="6846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000" spcFirstLastPara="1" rIns="91425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Este método busca un registro con la clave primaria del mismo valor al parámetro pasado:</a:t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9" name="Google Shape;349;p70"/>
          <p:cNvSpPr txBox="1"/>
          <p:nvPr/>
        </p:nvSpPr>
        <p:spPr>
          <a:xfrm>
            <a:off x="773575" y="5476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findByPk()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1"/>
          <p:cNvSpPr txBox="1"/>
          <p:nvPr/>
        </p:nvSpPr>
        <p:spPr>
          <a:xfrm>
            <a:off x="717750" y="1158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Documentación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355" name="Google Shape;355;p71"/>
          <p:cNvGrpSpPr/>
          <p:nvPr/>
        </p:nvGrpSpPr>
        <p:grpSpPr>
          <a:xfrm>
            <a:off x="1512700" y="2103194"/>
            <a:ext cx="6329100" cy="1697730"/>
            <a:chOff x="-2919135" y="3559892"/>
            <a:chExt cx="7324500" cy="2739600"/>
          </a:xfrm>
        </p:grpSpPr>
        <p:sp>
          <p:nvSpPr>
            <p:cNvPr id="356" name="Google Shape;356;p71"/>
            <p:cNvSpPr/>
            <p:nvPr/>
          </p:nvSpPr>
          <p:spPr>
            <a:xfrm>
              <a:off x="-2919135" y="3559892"/>
              <a:ext cx="7324500" cy="27396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Para obtener más información, visite la documentación oficial haciendo click en el siguiente link.</a:t>
              </a:r>
              <a:endParaRPr b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Open Sans"/>
                  <a:ea typeface="Open Sans"/>
                  <a:cs typeface="Open Sans"/>
                  <a:sym typeface="Open Sans"/>
                  <a:hlinkClick r:id="rId3"/>
                </a:rPr>
                <a:t>https://sequelize.org/manual/model-querying-basics</a:t>
              </a: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Google Shape;357;p71"/>
            <p:cNvSpPr/>
            <p:nvPr/>
          </p:nvSpPr>
          <p:spPr>
            <a:xfrm>
              <a:off x="-2507667" y="4446983"/>
              <a:ext cx="418640" cy="891447"/>
            </a:xfrm>
            <a:custGeom>
              <a:rect b="b" l="l" r="r" t="t"/>
              <a:pathLst>
                <a:path extrusionOk="0" h="498015" w="342446">
                  <a:moveTo>
                    <a:pt x="93494" y="441963"/>
                  </a:moveTo>
                  <a:cubicBezTo>
                    <a:pt x="93494" y="448093"/>
                    <a:pt x="95355" y="454115"/>
                    <a:pt x="98749" y="459151"/>
                  </a:cubicBezTo>
                  <a:lnTo>
                    <a:pt x="115390" y="484112"/>
                  </a:lnTo>
                  <a:cubicBezTo>
                    <a:pt x="121192" y="492761"/>
                    <a:pt x="130935" y="498016"/>
                    <a:pt x="141336" y="498016"/>
                  </a:cubicBezTo>
                  <a:lnTo>
                    <a:pt x="201330" y="498016"/>
                  </a:lnTo>
                  <a:cubicBezTo>
                    <a:pt x="211730" y="498016"/>
                    <a:pt x="221474" y="492761"/>
                    <a:pt x="227276" y="484112"/>
                  </a:cubicBezTo>
                  <a:lnTo>
                    <a:pt x="243917" y="459151"/>
                  </a:lnTo>
                  <a:cubicBezTo>
                    <a:pt x="247311" y="454005"/>
                    <a:pt x="249172" y="448093"/>
                    <a:pt x="249172" y="441963"/>
                  </a:cubicBezTo>
                  <a:lnTo>
                    <a:pt x="249172" y="404631"/>
                  </a:lnTo>
                  <a:lnTo>
                    <a:pt x="93604" y="404631"/>
                  </a:lnTo>
                  <a:lnTo>
                    <a:pt x="93494" y="441963"/>
                  </a:lnTo>
                  <a:close/>
                  <a:moveTo>
                    <a:pt x="0" y="171224"/>
                  </a:moveTo>
                  <a:cubicBezTo>
                    <a:pt x="0" y="214358"/>
                    <a:pt x="15984" y="253770"/>
                    <a:pt x="42368" y="283877"/>
                  </a:cubicBezTo>
                  <a:cubicBezTo>
                    <a:pt x="58461" y="302160"/>
                    <a:pt x="83532" y="340477"/>
                    <a:pt x="93166" y="372882"/>
                  </a:cubicBezTo>
                  <a:cubicBezTo>
                    <a:pt x="93166" y="373101"/>
                    <a:pt x="93275" y="373430"/>
                    <a:pt x="93275" y="373649"/>
                  </a:cubicBezTo>
                  <a:lnTo>
                    <a:pt x="249172" y="373649"/>
                  </a:lnTo>
                  <a:cubicBezTo>
                    <a:pt x="249172" y="373430"/>
                    <a:pt x="249281" y="373101"/>
                    <a:pt x="249281" y="372882"/>
                  </a:cubicBezTo>
                  <a:cubicBezTo>
                    <a:pt x="258915" y="340586"/>
                    <a:pt x="283986" y="302269"/>
                    <a:pt x="300079" y="283877"/>
                  </a:cubicBezTo>
                  <a:cubicBezTo>
                    <a:pt x="326463" y="253770"/>
                    <a:pt x="342447" y="214358"/>
                    <a:pt x="342447" y="171224"/>
                  </a:cubicBezTo>
                  <a:cubicBezTo>
                    <a:pt x="342447" y="76526"/>
                    <a:pt x="265484" y="-218"/>
                    <a:pt x="170676" y="0"/>
                  </a:cubicBezTo>
                  <a:cubicBezTo>
                    <a:pt x="71489" y="329"/>
                    <a:pt x="0" y="80686"/>
                    <a:pt x="0" y="171224"/>
                  </a:cubicBezTo>
                  <a:moveTo>
                    <a:pt x="171224" y="93385"/>
                  </a:moveTo>
                  <a:cubicBezTo>
                    <a:pt x="128308" y="93385"/>
                    <a:pt x="93385" y="128309"/>
                    <a:pt x="93385" y="171224"/>
                  </a:cubicBezTo>
                  <a:cubicBezTo>
                    <a:pt x="93385" y="179873"/>
                    <a:pt x="86378" y="186770"/>
                    <a:pt x="77839" y="186770"/>
                  </a:cubicBezTo>
                  <a:cubicBezTo>
                    <a:pt x="69300" y="186770"/>
                    <a:pt x="62293" y="179763"/>
                    <a:pt x="62293" y="171224"/>
                  </a:cubicBezTo>
                  <a:cubicBezTo>
                    <a:pt x="62293" y="111120"/>
                    <a:pt x="111120" y="62293"/>
                    <a:pt x="171224" y="62293"/>
                  </a:cubicBezTo>
                  <a:cubicBezTo>
                    <a:pt x="179872" y="62293"/>
                    <a:pt x="186769" y="69300"/>
                    <a:pt x="186769" y="77839"/>
                  </a:cubicBezTo>
                  <a:cubicBezTo>
                    <a:pt x="186769" y="86379"/>
                    <a:pt x="179872" y="93385"/>
                    <a:pt x="171224" y="933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0"/>
          <p:cNvSpPr txBox="1"/>
          <p:nvPr/>
        </p:nvSpPr>
        <p:spPr>
          <a:xfrm>
            <a:off x="1687900" y="2259250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256" name="Google Shape;256;p6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60"/>
          <p:cNvSpPr txBox="1"/>
          <p:nvPr/>
        </p:nvSpPr>
        <p:spPr>
          <a:xfrm>
            <a:off x="3926200" y="1409375"/>
            <a:ext cx="28413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n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findAll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n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findOne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n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findByPk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1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p61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264" name="Google Shape;264;p61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1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61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267" name="Google Shape;267;p61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1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61"/>
          <p:cNvSpPr txBox="1"/>
          <p:nvPr/>
        </p:nvSpPr>
        <p:spPr>
          <a:xfrm>
            <a:off x="1059075" y="1960150"/>
            <a:ext cx="53019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Sequelize utiliza la función </a:t>
            </a: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find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para buscar información en una base de datos. Junto con </a:t>
            </a: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find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tenemos algunas variaciones como </a:t>
            </a: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findAll()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findOne()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findByPk()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2"/>
          <p:cNvSpPr txBox="1"/>
          <p:nvPr/>
        </p:nvSpPr>
        <p:spPr>
          <a:xfrm>
            <a:off x="3602275" y="2468925"/>
            <a:ext cx="2671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findAll()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5" name="Google Shape;275;p62"/>
          <p:cNvSpPr txBox="1"/>
          <p:nvPr/>
        </p:nvSpPr>
        <p:spPr>
          <a:xfrm>
            <a:off x="2946575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6" name="Google Shape;276;p6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63"/>
          <p:cNvGrpSpPr/>
          <p:nvPr/>
        </p:nvGrpSpPr>
        <p:grpSpPr>
          <a:xfrm>
            <a:off x="915925" y="1941669"/>
            <a:ext cx="6846900" cy="2339280"/>
            <a:chOff x="697125" y="2081139"/>
            <a:chExt cx="6846900" cy="530702"/>
          </a:xfrm>
        </p:grpSpPr>
        <p:sp>
          <p:nvSpPr>
            <p:cNvPr id="282" name="Google Shape;282;p63"/>
            <p:cNvSpPr/>
            <p:nvPr/>
          </p:nvSpPr>
          <p:spPr>
            <a:xfrm>
              <a:off x="1300125" y="2081139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'../database/models'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Usuario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findAll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then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((</a:t>
              </a:r>
              <a:r>
                <a:rPr i="1" lang="en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en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n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3" name="Google Shape;283;p63"/>
            <p:cNvSpPr/>
            <p:nvPr/>
          </p:nvSpPr>
          <p:spPr>
            <a:xfrm>
              <a:off x="697125" y="208114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4" name="Google Shape;284;p63"/>
          <p:cNvSpPr txBox="1"/>
          <p:nvPr/>
        </p:nvSpPr>
        <p:spPr>
          <a:xfrm>
            <a:off x="773575" y="5476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findAll()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85" name="Google Shape;285;p63"/>
          <p:cNvSpPr txBox="1"/>
          <p:nvPr/>
        </p:nvSpPr>
        <p:spPr>
          <a:xfrm>
            <a:off x="915925" y="1175250"/>
            <a:ext cx="6846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000" spcFirstLastPara="1" rIns="91425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buscar todos los datos registrados en la tabla debemos usar: </a:t>
            </a:r>
            <a:r>
              <a:rPr lang="en" sz="1600">
                <a:solidFill>
                  <a:srgbClr val="434343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findAll()</a:t>
            </a:r>
            <a:r>
              <a:rPr lang="en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1600">
              <a:solidFill>
                <a:srgbClr val="434343"/>
              </a:solidFill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4"/>
          <p:cNvSpPr txBox="1"/>
          <p:nvPr/>
        </p:nvSpPr>
        <p:spPr>
          <a:xfrm>
            <a:off x="773575" y="5476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findAll()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91" name="Google Shape;291;p64"/>
          <p:cNvGrpSpPr/>
          <p:nvPr/>
        </p:nvGrpSpPr>
        <p:grpSpPr>
          <a:xfrm>
            <a:off x="915876" y="1713072"/>
            <a:ext cx="6846900" cy="2339317"/>
            <a:chOff x="697125" y="2191940"/>
            <a:chExt cx="6846900" cy="530710"/>
          </a:xfrm>
        </p:grpSpPr>
        <p:sp>
          <p:nvSpPr>
            <p:cNvPr id="292" name="Google Shape;292;p64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'../database/models'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Usuario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findAll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then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((</a:t>
              </a:r>
              <a:r>
                <a:rPr i="1" lang="en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en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n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3" name="Google Shape;293;p64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94" name="Google Shape;294;p64"/>
          <p:cNvSpPr/>
          <p:nvPr/>
        </p:nvSpPr>
        <p:spPr>
          <a:xfrm>
            <a:off x="5757850" y="1712750"/>
            <a:ext cx="2580600" cy="681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/>
          <a:p>
            <a:pPr indent="0" lvl="0" marL="251998" marR="25199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Incluir la conexión a la base de datos.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64"/>
          <p:cNvSpPr/>
          <p:nvPr/>
        </p:nvSpPr>
        <p:spPr>
          <a:xfrm>
            <a:off x="1514500" y="1712750"/>
            <a:ext cx="4428300" cy="6819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27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'../database/models'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65"/>
          <p:cNvGrpSpPr/>
          <p:nvPr/>
        </p:nvGrpSpPr>
        <p:grpSpPr>
          <a:xfrm>
            <a:off x="915876" y="1896797"/>
            <a:ext cx="6846900" cy="2339317"/>
            <a:chOff x="697125" y="2191940"/>
            <a:chExt cx="6846900" cy="530710"/>
          </a:xfrm>
        </p:grpSpPr>
        <p:sp>
          <p:nvSpPr>
            <p:cNvPr id="301" name="Google Shape;301;p65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'../database/models'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Usuario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findAll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then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((</a:t>
              </a:r>
              <a:r>
                <a:rPr i="1" lang="en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en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n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2" name="Google Shape;302;p65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3" name="Google Shape;303;p65"/>
          <p:cNvSpPr/>
          <p:nvPr/>
        </p:nvSpPr>
        <p:spPr>
          <a:xfrm>
            <a:off x="1514500" y="1896475"/>
            <a:ext cx="4428300" cy="6819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27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'../database/models'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65"/>
          <p:cNvSpPr/>
          <p:nvPr/>
        </p:nvSpPr>
        <p:spPr>
          <a:xfrm>
            <a:off x="5757875" y="2665700"/>
            <a:ext cx="2580600" cy="1570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/>
          <a:p>
            <a:pPr indent="0" lvl="0" marL="251998" marR="25199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función </a:t>
            </a: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findAll()</a:t>
            </a: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devuelve una </a:t>
            </a: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por lo tanto, la usamos para acceder al resultado de la búsqueda.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65"/>
          <p:cNvSpPr/>
          <p:nvPr/>
        </p:nvSpPr>
        <p:spPr>
          <a:xfrm>
            <a:off x="1514500" y="2665625"/>
            <a:ext cx="4494000" cy="15705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27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Usuario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findAll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i="1" lang="en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resultados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resultados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65"/>
          <p:cNvSpPr txBox="1"/>
          <p:nvPr/>
        </p:nvSpPr>
        <p:spPr>
          <a:xfrm>
            <a:off x="773575" y="5476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findAll()</a:t>
            </a:r>
            <a:endParaRPr sz="21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66"/>
          <p:cNvGrpSpPr/>
          <p:nvPr/>
        </p:nvGrpSpPr>
        <p:grpSpPr>
          <a:xfrm>
            <a:off x="915876" y="1789397"/>
            <a:ext cx="6846900" cy="2339317"/>
            <a:chOff x="697125" y="2191940"/>
            <a:chExt cx="6846900" cy="530710"/>
          </a:xfrm>
        </p:grpSpPr>
        <p:sp>
          <p:nvSpPr>
            <p:cNvPr id="312" name="Google Shape;312;p66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'../database/models'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Usuario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findAll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then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((</a:t>
              </a:r>
              <a:r>
                <a:rPr i="1" lang="en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en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n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3" name="Google Shape;313;p66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14" name="Google Shape;314;p66"/>
          <p:cNvSpPr/>
          <p:nvPr/>
        </p:nvSpPr>
        <p:spPr>
          <a:xfrm>
            <a:off x="1514500" y="2277475"/>
            <a:ext cx="4428300" cy="6819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27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'../database/models'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66"/>
          <p:cNvSpPr/>
          <p:nvPr/>
        </p:nvSpPr>
        <p:spPr>
          <a:xfrm>
            <a:off x="5757875" y="2558300"/>
            <a:ext cx="2580600" cy="1570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/>
          <a:p>
            <a:pPr indent="0" lvl="0" marL="251998" marR="25199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 resultado se asignará en el </a:t>
            </a: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parámetro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de esta función, aquí lo llamamos </a:t>
            </a: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resultados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pero podría ser </a:t>
            </a: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cualquier otro nombre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66"/>
          <p:cNvSpPr/>
          <p:nvPr/>
        </p:nvSpPr>
        <p:spPr>
          <a:xfrm>
            <a:off x="1514500" y="2558225"/>
            <a:ext cx="4494000" cy="15705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27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Usuario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findAll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i="1" lang="en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resultados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resultados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66"/>
          <p:cNvSpPr txBox="1"/>
          <p:nvPr/>
        </p:nvSpPr>
        <p:spPr>
          <a:xfrm>
            <a:off x="773575" y="5476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findAll()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7"/>
          <p:cNvSpPr txBox="1"/>
          <p:nvPr/>
        </p:nvSpPr>
        <p:spPr>
          <a:xfrm>
            <a:off x="3602275" y="2468925"/>
            <a:ext cx="2671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findOne()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3" name="Google Shape;323;p67"/>
          <p:cNvSpPr txBox="1"/>
          <p:nvPr/>
        </p:nvSpPr>
        <p:spPr>
          <a:xfrm>
            <a:off x="2946575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4" name="Google Shape;324;p6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