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Rajdhani"/>
      <p:regular r:id="rId19"/>
      <p:bold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  <p:embeddedFont>
      <p:font typeface="Karl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bold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Karla-italic.fntdata"/><Relationship Id="rId30" Type="http://schemas.openxmlformats.org/officeDocument/2006/relationships/font" Target="fonts/Karla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Karl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Rajdhani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3d9540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3d9540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c5c3cf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c5c3cf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62161ab2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62161ab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2161ab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2161ab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62161ab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62161ab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2161ab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2161ab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62161ab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62161ab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2161ab2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62161ab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Alias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Alias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Alias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alias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se usan para darle un nombre temporal y más amigable a las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tablas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columnas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funciones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. Los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alias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se definen durante una consulta y persisten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solo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durante esa consulta. 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Para definir un alias usamos las iniciales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AS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precediendo a la columna que estamos queriendo asignarle ese alias.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732700" y="2859922"/>
            <a:ext cx="7692650" cy="999431"/>
            <a:chOff x="630644" y="2191938"/>
            <a:chExt cx="6913498" cy="530709"/>
          </a:xfrm>
        </p:grpSpPr>
        <p:sp>
          <p:nvSpPr>
            <p:cNvPr id="81" name="Google Shape;81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nombre_columna1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alias_nombre_columna1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nombre_tabla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Alias para una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columna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razon_social_cliente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cliente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'a%'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29450" y="1014100"/>
            <a:ext cx="2799600" cy="1306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Seleccionamos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columna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i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razon_social_cliente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 le asignamos el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ALIAS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nombre.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34400" y="142552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Alias para una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columna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razon_social_cliente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FROM cliente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WHERE nombre LIKE 'a%';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5629450" y="1443750"/>
            <a:ext cx="2799600" cy="1525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En el  </a:t>
            </a:r>
            <a:r>
              <a:rPr b="1"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FROM </a:t>
            </a:r>
            <a:r>
              <a:rPr lang="es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elegimos la 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tabla cliente.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 el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filtramos los registros de la columna nombre que empiecen con la letra a.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734400" y="1799221"/>
            <a:ext cx="5047200" cy="7761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Alias para una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columna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razon_social_cliente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cliente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'a%'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Alias para una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tabla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alumnos_comision_inicial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alumnos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5629450" y="1123550"/>
            <a:ext cx="2799600" cy="1043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Seleccionamos las columnas nombre, apellido y edad.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734400" y="142552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Alias para una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tabla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FROM alumnos_comision_inicial AS alumnos;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5629450" y="1327825"/>
            <a:ext cx="2799600" cy="3064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Hacemos la consulta sobre la tabla</a:t>
            </a:r>
            <a:r>
              <a:rPr i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alumnos_comision_inicial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y le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asignamos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ALIAS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alumnos.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Para asignar un alias con espacio es necesario escribirlo entre comillas simples: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alumnos_comision_inicial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AS 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'los alumnos’;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734400" y="1762752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Alias para una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tabla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SELECT nombre, apellido, edad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alumnos_comision_inicial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alumnos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E5C07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este modo, podemos darle alias a las </a:t>
            </a:r>
            <a:r>
              <a:rPr b="1"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columnas</a:t>
            </a: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tablas</a:t>
            </a: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que vamos trayendo y hacer más legible la manipulación de datos, teniendo siempre presente que los alias </a:t>
            </a:r>
            <a:r>
              <a:rPr b="1"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modifican</a:t>
            </a:r>
            <a:r>
              <a:rPr lang="es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los nombres originales en la base de datos.</a:t>
            </a:r>
            <a:endParaRPr sz="10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24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34" name="Google Shape;134;p2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24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37" name="Google Shape;137;p2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