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997B8D-A39B-4EB5-92A6-0034823E3A8A}">
  <a:tblStyle styleId="{B4997B8D-A39B-4EB5-92A6-0034823E3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e24c7fb1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e24c7fb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24c7fb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24c7fb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24c7fb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24c7fb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24c7fb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24c7fb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24c7fb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24c7fb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ca169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ca169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24c7fb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e24c7fb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24c7fb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24c7fb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e24c7fb1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e24c7fb1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Funciones MySQL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func_mysql_date_format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Funciones MySQL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>
            <a:off x="732700" y="2794362"/>
            <a:ext cx="7692650" cy="251397"/>
            <a:chOff x="630644" y="2191938"/>
            <a:chExt cx="6913498" cy="530709"/>
          </a:xfrm>
        </p:grpSpPr>
        <p:sp>
          <p:nvSpPr>
            <p:cNvPr id="187" name="Google Shape;187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732700" y="2050196"/>
            <a:ext cx="7692650" cy="251397"/>
            <a:chOff x="630644" y="2191938"/>
            <a:chExt cx="6913498" cy="530709"/>
          </a:xfrm>
        </p:grpSpPr>
        <p:sp>
          <p:nvSpPr>
            <p:cNvPr id="190" name="Google Shape;190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2" name="Google Shape;192;p2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Date format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DATE_FORMAT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para que dada una fecha determinada se pueda formatear la misma según deseemos.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DATE_FORMAT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'2017-06-15'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'%Y'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'2017'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DATE_FORMAT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'2017-06-15'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'%W %M %e %Y'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'Thursday June 15 2017'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70350" y="3684575"/>
            <a:ext cx="7351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Descubre todas las </a:t>
            </a:r>
            <a:r>
              <a:rPr lang="es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posibilidades de formato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que posee esta función.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6"/>
          <p:cNvGrpSpPr/>
          <p:nvPr/>
        </p:nvGrpSpPr>
        <p:grpSpPr>
          <a:xfrm>
            <a:off x="732700" y="2320000"/>
            <a:ext cx="7692650" cy="2582589"/>
            <a:chOff x="630644" y="2191938"/>
            <a:chExt cx="6913498" cy="530709"/>
          </a:xfrm>
        </p:grpSpPr>
        <p:sp>
          <p:nvSpPr>
            <p:cNvPr id="200" name="Google Shape;200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Case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17750" y="10242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CASE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evaluar condiciones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devolver la primera que se cumpla. En este ejemplo, la tabla resultante tendrá 4 columnas: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rating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rating_categories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Esta última mostrará 'Mala', 'Regular', etc., según 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rating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la película.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s" sz="12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'Mala'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'Regular'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'Buena'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9.5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'Muy buena'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'Excelente'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rating_categories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ORDER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Concat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CONCAT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concatenar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dos o más expresiones: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1793230"/>
            <a:ext cx="7692650" cy="410132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CONCAT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'Hola 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 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'todos.'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" name="Google Shape;83;p17"/>
          <p:cNvSpPr txBox="1"/>
          <p:nvPr/>
        </p:nvSpPr>
        <p:spPr>
          <a:xfrm>
            <a:off x="1284050" y="2203350"/>
            <a:ext cx="3000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'Hola a todos.'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732700" y="2631430"/>
            <a:ext cx="7692650" cy="410132"/>
            <a:chOff x="630644" y="2191938"/>
            <a:chExt cx="6913498" cy="530709"/>
          </a:xfrm>
        </p:grpSpPr>
        <p:sp>
          <p:nvSpPr>
            <p:cNvPr id="85" name="Google Shape;85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CONCAT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 respuesta es: 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1284050" y="3041550"/>
            <a:ext cx="3000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 respuesta es 24.'</a:t>
            </a:r>
            <a:endParaRPr sz="1200">
              <a:solidFill>
                <a:srgbClr val="56B6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732700" y="3469690"/>
            <a:ext cx="7692650" cy="627616"/>
            <a:chOff x="630644" y="2191938"/>
            <a:chExt cx="6913498" cy="530709"/>
          </a:xfrm>
        </p:grpSpPr>
        <p:sp>
          <p:nvSpPr>
            <p:cNvPr id="89" name="Google Shape;89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CONCAT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'Nombre: 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first_name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last_name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actors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1284050" y="4108350"/>
            <a:ext cx="3000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'Nombre: Emilia Clarke'</a:t>
            </a:r>
            <a:endParaRPr sz="1200">
              <a:solidFill>
                <a:srgbClr val="56B6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Coalesce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COALESCE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para obtener 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primera expresión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sea NULL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732700" y="1793288"/>
            <a:ext cx="7692650" cy="322565"/>
            <a:chOff x="630644" y="2191938"/>
            <a:chExt cx="6913498" cy="530709"/>
          </a:xfrm>
        </p:grpSpPr>
        <p:sp>
          <p:nvSpPr>
            <p:cNvPr id="99" name="Google Shape;99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1" name="Google Shape;101;p18"/>
          <p:cNvGrpSpPr/>
          <p:nvPr/>
        </p:nvGrpSpPr>
        <p:grpSpPr>
          <a:xfrm>
            <a:off x="732700" y="2526105"/>
            <a:ext cx="7692650" cy="322565"/>
            <a:chOff x="630644" y="2191938"/>
            <a:chExt cx="6913498" cy="530709"/>
          </a:xfrm>
        </p:grpSpPr>
        <p:sp>
          <p:nvSpPr>
            <p:cNvPr id="102" name="Google Shape;102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1284050" y="1760750"/>
            <a:ext cx="6967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COALESCE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'Digital House'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COALESCE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'Digital House'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'Digital House'</a:t>
            </a:r>
            <a:endParaRPr sz="12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B6C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Coalesce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Los tres clientes de la siguiente tabla poseen uno o más datos nulos: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717750" y="20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{B4997B8D-A39B-4EB5-92A6-0034823E3A8A}</a:tableStyleId>
              </a:tblPr>
              <a:tblGrid>
                <a:gridCol w="1541525"/>
                <a:gridCol w="1541525"/>
                <a:gridCol w="1541525"/>
                <a:gridCol w="1541525"/>
                <a:gridCol w="1541525"/>
              </a:tblGrid>
              <a:tr h="38225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CLIENTES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hMerge="1"/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celular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casa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trabajo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Juan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345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980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Rocío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187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243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Matías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428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Coalesce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Usando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COALESCE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podremos obtener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primer dato no nulo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de cada registro, aclarando las columnas a tener en cuenta.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2081213" y="27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{B4997B8D-A39B-4EB5-92A6-0034823E3A8A}</a:tableStyleId>
              </a:tblPr>
              <a:tblGrid>
                <a:gridCol w="1541525"/>
                <a:gridCol w="1541525"/>
                <a:gridCol w="1541525"/>
              </a:tblGrid>
              <a:tr h="382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CLIENTES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telefono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Juan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Rocío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187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Matías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428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19" name="Google Shape;119;p20"/>
          <p:cNvGrpSpPr/>
          <p:nvPr/>
        </p:nvGrpSpPr>
        <p:grpSpPr>
          <a:xfrm>
            <a:off x="732700" y="1945690"/>
            <a:ext cx="7692650" cy="627616"/>
            <a:chOff x="630644" y="2191938"/>
            <a:chExt cx="6913498" cy="530709"/>
          </a:xfrm>
        </p:grpSpPr>
        <p:sp>
          <p:nvSpPr>
            <p:cNvPr id="120" name="Google Shape;120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COALESCE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celular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casa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trabajo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telefono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1"/>
          <p:cNvGrpSpPr/>
          <p:nvPr/>
        </p:nvGrpSpPr>
        <p:grpSpPr>
          <a:xfrm>
            <a:off x="732700" y="2094845"/>
            <a:ext cx="7692650" cy="322565"/>
            <a:chOff x="630644" y="2191938"/>
            <a:chExt cx="6913498" cy="530709"/>
          </a:xfrm>
        </p:grpSpPr>
        <p:sp>
          <p:nvSpPr>
            <p:cNvPr id="127" name="Google Shape;127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9" name="Google Shape;129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Datediff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DATEDIFF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devolver 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diferencia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(en días) entre dos fechas, </a:t>
            </a:r>
            <a:b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tomando como granularidad el intervalo especificado.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'2017/08/25'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'2017/08/15'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2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Devuelve 10 porque es la cantidad de días de diferencia entre</a:t>
            </a:r>
            <a:b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día 25 y el 15.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732700" y="4187039"/>
            <a:ext cx="7692650" cy="251397"/>
            <a:chOff x="630644" y="2191938"/>
            <a:chExt cx="6913498" cy="530709"/>
          </a:xfrm>
        </p:grpSpPr>
        <p:sp>
          <p:nvSpPr>
            <p:cNvPr id="136" name="Google Shape;136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732700" y="3446926"/>
            <a:ext cx="7692650" cy="251397"/>
            <a:chOff x="630644" y="2191938"/>
            <a:chExt cx="6913498" cy="530709"/>
          </a:xfrm>
        </p:grpSpPr>
        <p:sp>
          <p:nvSpPr>
            <p:cNvPr id="139" name="Google Shape;139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1" name="Google Shape;141;p22"/>
          <p:cNvGrpSpPr/>
          <p:nvPr/>
        </p:nvGrpSpPr>
        <p:grpSpPr>
          <a:xfrm>
            <a:off x="732700" y="2706813"/>
            <a:ext cx="7692650" cy="251397"/>
            <a:chOff x="630644" y="2191938"/>
            <a:chExt cx="6913498" cy="530709"/>
          </a:xfrm>
        </p:grpSpPr>
        <p:sp>
          <p:nvSpPr>
            <p:cNvPr id="142" name="Google Shape;142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4" name="Google Shape;144;p22"/>
          <p:cNvGrpSpPr/>
          <p:nvPr/>
        </p:nvGrpSpPr>
        <p:grpSpPr>
          <a:xfrm>
            <a:off x="732700" y="2013717"/>
            <a:ext cx="7692650" cy="251397"/>
            <a:chOff x="630644" y="2191938"/>
            <a:chExt cx="6913498" cy="530709"/>
          </a:xfrm>
        </p:grpSpPr>
        <p:sp>
          <p:nvSpPr>
            <p:cNvPr id="145" name="Google Shape;145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Extract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EXTRACT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extraer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partes de una fecha: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MINUTE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HOUR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732700" y="3722543"/>
            <a:ext cx="7692650" cy="251397"/>
            <a:chOff x="630644" y="2191938"/>
            <a:chExt cx="6913498" cy="530709"/>
          </a:xfrm>
        </p:grpSpPr>
        <p:sp>
          <p:nvSpPr>
            <p:cNvPr id="154" name="Google Shape;154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732700" y="2975134"/>
            <a:ext cx="7692650" cy="251397"/>
            <a:chOff x="630644" y="2191938"/>
            <a:chExt cx="6913498" cy="530709"/>
          </a:xfrm>
        </p:grpSpPr>
        <p:sp>
          <p:nvSpPr>
            <p:cNvPr id="157" name="Google Shape;157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9" name="Google Shape;159;p23"/>
          <p:cNvGrpSpPr/>
          <p:nvPr/>
        </p:nvGrpSpPr>
        <p:grpSpPr>
          <a:xfrm>
            <a:off x="732700" y="2227726"/>
            <a:ext cx="7692650" cy="251397"/>
            <a:chOff x="630644" y="2191938"/>
            <a:chExt cx="6913498" cy="530709"/>
          </a:xfrm>
        </p:grpSpPr>
        <p:sp>
          <p:nvSpPr>
            <p:cNvPr id="160" name="Google Shape;160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732700" y="1487613"/>
            <a:ext cx="7692650" cy="251397"/>
            <a:chOff x="630644" y="2191938"/>
            <a:chExt cx="6913498" cy="530709"/>
          </a:xfrm>
        </p:grpSpPr>
        <p:sp>
          <p:nvSpPr>
            <p:cNvPr id="163" name="Google Shape;163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5" name="Google Shape;165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Extract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QUARTER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'2014-02-13 08:44:21'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2014</a:t>
            </a:r>
            <a:endParaRPr sz="12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4"/>
          <p:cNvGrpSpPr/>
          <p:nvPr/>
        </p:nvGrpSpPr>
        <p:grpSpPr>
          <a:xfrm>
            <a:off x="732700" y="3796986"/>
            <a:ext cx="7692650" cy="251397"/>
            <a:chOff x="630644" y="2191938"/>
            <a:chExt cx="6913498" cy="530709"/>
          </a:xfrm>
        </p:grpSpPr>
        <p:sp>
          <p:nvSpPr>
            <p:cNvPr id="172" name="Google Shape;172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732700" y="2794362"/>
            <a:ext cx="7692650" cy="251397"/>
            <a:chOff x="630644" y="2191938"/>
            <a:chExt cx="6913498" cy="530709"/>
          </a:xfrm>
        </p:grpSpPr>
        <p:sp>
          <p:nvSpPr>
            <p:cNvPr id="175" name="Google Shape;175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24"/>
          <p:cNvGrpSpPr/>
          <p:nvPr/>
        </p:nvGrpSpPr>
        <p:grpSpPr>
          <a:xfrm>
            <a:off x="732700" y="2050196"/>
            <a:ext cx="7692650" cy="251397"/>
            <a:chOff x="630644" y="2191938"/>
            <a:chExt cx="6913498" cy="530709"/>
          </a:xfrm>
        </p:grpSpPr>
        <p:sp>
          <p:nvSpPr>
            <p:cNvPr id="178" name="Google Shape;178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0" name="Google Shape;180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Replace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17750" y="1266183"/>
            <a:ext cx="73515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Usamos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REPLACE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reemplazar una secuencia de caracteres</a:t>
            </a:r>
            <a:b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por otra en un string.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'abc abc'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Bbc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Bbc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'abc abc'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-- no se encuentran coincidencias para reemplazar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'123 123'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'5'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  &gt;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153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153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