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embeddedFontLst>
    <p:embeddedFont>
      <p:font typeface="Rajdhani"/>
      <p:regular r:id="rId12"/>
      <p:bold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Rajdhani-bold.fntdata"/><Relationship Id="rId12" Type="http://schemas.openxmlformats.org/officeDocument/2006/relationships/font" Target="fonts/Rajdhani-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91e662fec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91e662fe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bb0659f8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bb0659f8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ad3d9540b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ad3d9540b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4cac608e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4cac608e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4cac608e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4cac608e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4cac608e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4cac608e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e6c83523f_0_1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e6c83523f_0_1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8" name="Google Shape;8;p2"/>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 name="Google Shape;9;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
        <p:nvSpPr>
          <p:cNvPr id="10" name="Google Shape;10;p2"/>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rtl="0" algn="r">
              <a:spcBef>
                <a:spcPts val="0"/>
              </a:spcBef>
              <a:spcAft>
                <a:spcPts val="0"/>
              </a:spcAft>
              <a:buNone/>
            </a:pPr>
            <a:fld id="{00000000-1234-1234-1234-123412341234}" type="slidenum">
              <a:rPr lang="es" sz="1000">
                <a:solidFill>
                  <a:srgbClr val="888888"/>
                </a:solidFill>
                <a:latin typeface="Open Sans"/>
                <a:ea typeface="Open Sans"/>
                <a:cs typeface="Open Sans"/>
                <a:sym typeface="Open Sans"/>
              </a:rPr>
              <a:t>‹#›</a:t>
            </a:fld>
            <a:endParaRPr sz="1000">
              <a:solidFill>
                <a:srgbClr val="888888"/>
              </a:solidFill>
              <a:latin typeface="Open Sans"/>
              <a:ea typeface="Open Sans"/>
              <a:cs typeface="Open Sans"/>
              <a:sym typeface="Open Sans"/>
            </a:endParaRPr>
          </a:p>
        </p:txBody>
      </p:sp>
      <p:sp>
        <p:nvSpPr>
          <p:cNvPr id="11" name="Google Shape;11;p2"/>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None/>
            </a:pPr>
            <a:r>
              <a:rPr lang="es" sz="900">
                <a:solidFill>
                  <a:srgbClr val="FFFFFF"/>
                </a:solidFill>
                <a:latin typeface="Open Sans"/>
                <a:ea typeface="Open Sans"/>
                <a:cs typeface="Open Sans"/>
                <a:sym typeface="Open Sans"/>
              </a:rPr>
              <a:t>Propiedades tipográficas</a:t>
            </a:r>
            <a:endParaRPr sz="900">
              <a:solidFill>
                <a:srgbClr val="FFFFFF"/>
              </a:solidFill>
              <a:latin typeface="Open Sans"/>
              <a:ea typeface="Open Sans"/>
              <a:cs typeface="Open Sans"/>
              <a:sym typeface="Open Sans"/>
            </a:endParaRPr>
          </a:p>
        </p:txBody>
      </p:sp>
      <p:pic>
        <p:nvPicPr>
          <p:cNvPr id="13" name="Google Shape;13;p2"/>
          <p:cNvPicPr preferRelativeResize="0"/>
          <p:nvPr/>
        </p:nvPicPr>
        <p:blipFill>
          <a:blip r:embed="rId2">
            <a:alphaModFix/>
          </a:blip>
          <a:stretch>
            <a:fillRect/>
          </a:stretch>
        </p:blipFill>
        <p:spPr>
          <a:xfrm>
            <a:off x="8074225" y="4931037"/>
            <a:ext cx="764551" cy="1822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55" name="Google Shape;55;p11"/>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rtada">
  <p:cSld name="CUSTOM">
    <p:bg>
      <p:bgPr>
        <a:blipFill>
          <a:blip r:embed="rId2">
            <a:alphaModFix/>
          </a:blip>
          <a:stretch>
            <a:fillRect/>
          </a:stretch>
        </a:blipFill>
      </p:bgPr>
    </p:bg>
    <p:spTree>
      <p:nvGrpSpPr>
        <p:cNvPr id="59" name="Shape 59"/>
        <p:cNvGrpSpPr/>
        <p:nvPr/>
      </p:nvGrpSpPr>
      <p:grpSpPr>
        <a:xfrm>
          <a:off x="0" y="0"/>
          <a:ext cx="0" cy="0"/>
          <a:chOff x="0" y="0"/>
          <a:chExt cx="0" cy="0"/>
        </a:xfrm>
      </p:grpSpPr>
      <p:sp>
        <p:nvSpPr>
          <p:cNvPr id="60" name="Google Shape;60;p13"/>
          <p:cNvSpPr txBox="1"/>
          <p:nvPr>
            <p:ph type="title"/>
          </p:nvPr>
        </p:nvSpPr>
        <p:spPr>
          <a:xfrm>
            <a:off x="5315838" y="988675"/>
            <a:ext cx="3441000" cy="28602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5000">
                <a:solidFill>
                  <a:srgbClr val="FFFFFF"/>
                </a:solidFill>
                <a:latin typeface="Rajdhani"/>
                <a:ea typeface="Rajdhani"/>
                <a:cs typeface="Rajdhani"/>
                <a:sym typeface="Rajdhani"/>
              </a:defRPr>
            </a:lvl1pPr>
            <a:lvl2pPr lvl="1" rtl="0">
              <a:spcBef>
                <a:spcPts val="0"/>
              </a:spcBef>
              <a:spcAft>
                <a:spcPts val="0"/>
              </a:spcAft>
              <a:buNone/>
              <a:defRPr b="1" sz="5000">
                <a:solidFill>
                  <a:srgbClr val="FFFFFF"/>
                </a:solidFill>
                <a:latin typeface="Rajdhani"/>
                <a:ea typeface="Rajdhani"/>
                <a:cs typeface="Rajdhani"/>
                <a:sym typeface="Rajdhani"/>
              </a:defRPr>
            </a:lvl2pPr>
            <a:lvl3pPr lvl="2" rtl="0">
              <a:spcBef>
                <a:spcPts val="0"/>
              </a:spcBef>
              <a:spcAft>
                <a:spcPts val="0"/>
              </a:spcAft>
              <a:buNone/>
              <a:defRPr b="1" sz="5000">
                <a:solidFill>
                  <a:srgbClr val="FFFFFF"/>
                </a:solidFill>
                <a:latin typeface="Rajdhani"/>
                <a:ea typeface="Rajdhani"/>
                <a:cs typeface="Rajdhani"/>
                <a:sym typeface="Rajdhani"/>
              </a:defRPr>
            </a:lvl3pPr>
            <a:lvl4pPr lvl="3" rtl="0">
              <a:spcBef>
                <a:spcPts val="0"/>
              </a:spcBef>
              <a:spcAft>
                <a:spcPts val="0"/>
              </a:spcAft>
              <a:buNone/>
              <a:defRPr b="1" sz="5000">
                <a:solidFill>
                  <a:srgbClr val="FFFFFF"/>
                </a:solidFill>
                <a:latin typeface="Rajdhani"/>
                <a:ea typeface="Rajdhani"/>
                <a:cs typeface="Rajdhani"/>
                <a:sym typeface="Rajdhani"/>
              </a:defRPr>
            </a:lvl4pPr>
            <a:lvl5pPr lvl="4" rtl="0">
              <a:spcBef>
                <a:spcPts val="0"/>
              </a:spcBef>
              <a:spcAft>
                <a:spcPts val="0"/>
              </a:spcAft>
              <a:buNone/>
              <a:defRPr b="1" sz="5000">
                <a:solidFill>
                  <a:srgbClr val="FFFFFF"/>
                </a:solidFill>
                <a:latin typeface="Rajdhani"/>
                <a:ea typeface="Rajdhani"/>
                <a:cs typeface="Rajdhani"/>
                <a:sym typeface="Rajdhani"/>
              </a:defRPr>
            </a:lvl5pPr>
            <a:lvl6pPr lvl="5" rtl="0">
              <a:spcBef>
                <a:spcPts val="0"/>
              </a:spcBef>
              <a:spcAft>
                <a:spcPts val="0"/>
              </a:spcAft>
              <a:buNone/>
              <a:defRPr b="1" sz="5000">
                <a:solidFill>
                  <a:srgbClr val="FFFFFF"/>
                </a:solidFill>
                <a:latin typeface="Rajdhani"/>
                <a:ea typeface="Rajdhani"/>
                <a:cs typeface="Rajdhani"/>
                <a:sym typeface="Rajdhani"/>
              </a:defRPr>
            </a:lvl6pPr>
            <a:lvl7pPr lvl="6" rtl="0">
              <a:spcBef>
                <a:spcPts val="0"/>
              </a:spcBef>
              <a:spcAft>
                <a:spcPts val="0"/>
              </a:spcAft>
              <a:buNone/>
              <a:defRPr b="1" sz="5000">
                <a:solidFill>
                  <a:srgbClr val="FFFFFF"/>
                </a:solidFill>
                <a:latin typeface="Rajdhani"/>
                <a:ea typeface="Rajdhani"/>
                <a:cs typeface="Rajdhani"/>
                <a:sym typeface="Rajdhani"/>
              </a:defRPr>
            </a:lvl7pPr>
            <a:lvl8pPr lvl="7" rtl="0">
              <a:spcBef>
                <a:spcPts val="0"/>
              </a:spcBef>
              <a:spcAft>
                <a:spcPts val="0"/>
              </a:spcAft>
              <a:buNone/>
              <a:defRPr b="1" sz="5000">
                <a:solidFill>
                  <a:srgbClr val="FFFFFF"/>
                </a:solidFill>
                <a:latin typeface="Rajdhani"/>
                <a:ea typeface="Rajdhani"/>
                <a:cs typeface="Rajdhani"/>
                <a:sym typeface="Rajdhani"/>
              </a:defRPr>
            </a:lvl8pPr>
            <a:lvl9pPr lvl="8" rtl="0">
              <a:spcBef>
                <a:spcPts val="0"/>
              </a:spcBef>
              <a:spcAft>
                <a:spcPts val="0"/>
              </a:spcAft>
              <a:buNone/>
              <a:defRPr b="1" sz="5000">
                <a:solidFill>
                  <a:srgbClr val="FFFFFF"/>
                </a:solidFill>
                <a:latin typeface="Rajdhani"/>
                <a:ea typeface="Rajdhani"/>
                <a:cs typeface="Rajdhani"/>
                <a:sym typeface="Rajdhan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nea del tiempo 3 4 1">
  <p:cSld name="BLANK_1_1_1_6_1">
    <p:bg>
      <p:bgPr>
        <a:blipFill>
          <a:blip r:embed="rId2">
            <a:alphaModFix/>
          </a:blip>
          <a:stretch>
            <a:fillRect/>
          </a:stretch>
        </a:blipFill>
      </p:bgPr>
    </p:bg>
    <p:spTree>
      <p:nvGrpSpPr>
        <p:cNvPr id="61" name="Shape 61"/>
        <p:cNvGrpSpPr/>
        <p:nvPr/>
      </p:nvGrpSpPr>
      <p:grpSpPr>
        <a:xfrm>
          <a:off x="0" y="0"/>
          <a:ext cx="0" cy="0"/>
          <a:chOff x="0" y="0"/>
          <a:chExt cx="0" cy="0"/>
        </a:xfrm>
      </p:grpSpPr>
      <p:sp>
        <p:nvSpPr>
          <p:cNvPr id="62" name="Google Shape;62;p14"/>
          <p:cNvSpPr txBox="1"/>
          <p:nvPr>
            <p:ph type="title"/>
          </p:nvPr>
        </p:nvSpPr>
        <p:spPr>
          <a:xfrm>
            <a:off x="720000" y="227025"/>
            <a:ext cx="7704600" cy="854100"/>
          </a:xfrm>
          <a:prstGeom prst="rect">
            <a:avLst/>
          </a:prstGeom>
          <a:noFill/>
          <a:ln>
            <a:noFill/>
          </a:ln>
        </p:spPr>
        <p:txBody>
          <a:bodyPr anchorCtr="0" anchor="ctr" bIns="41125" lIns="82275" spcFirstLastPara="1" rIns="82275" wrap="square" tIns="41125">
            <a:noAutofit/>
          </a:bodyPr>
          <a:lstStyle>
            <a:lvl1pPr lvl="0" marR="0" rtl="0" algn="l">
              <a:lnSpc>
                <a:spcPct val="9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1pPr>
            <a:lvl2pPr lvl="1"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2pPr>
            <a:lvl3pPr lvl="2"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3pPr>
            <a:lvl4pPr lvl="3"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4pPr>
            <a:lvl5pPr lvl="4"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5pPr>
            <a:lvl6pPr lvl="5"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6pPr>
            <a:lvl7pPr lvl="6"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7pPr>
            <a:lvl8pPr lvl="7"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8pPr>
            <a:lvl9pPr lvl="8" marR="0" rtl="0" algn="l">
              <a:lnSpc>
                <a:spcPct val="100000"/>
              </a:lnSpc>
              <a:spcBef>
                <a:spcPts val="0"/>
              </a:spcBef>
              <a:spcAft>
                <a:spcPts val="0"/>
              </a:spcAft>
              <a:buClr>
                <a:srgbClr val="EC183F"/>
              </a:buClr>
              <a:buSzPts val="2700"/>
              <a:buFont typeface="Rajdhani"/>
              <a:buNone/>
              <a:defRPr b="1" i="0" sz="3000" u="none" cap="none" strike="noStrike">
                <a:solidFill>
                  <a:srgbClr val="EC183F"/>
                </a:solidFill>
                <a:latin typeface="Rajdhani"/>
                <a:ea typeface="Rajdhani"/>
                <a:cs typeface="Rajdhani"/>
                <a:sym typeface="Rajdhan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uerpo 1">
  <p:cSld name="TITLE_AND_BODY_1">
    <p:spTree>
      <p:nvGrpSpPr>
        <p:cNvPr id="63" name="Shape 63"/>
        <p:cNvGrpSpPr/>
        <p:nvPr/>
      </p:nvGrpSpPr>
      <p:grpSpPr>
        <a:xfrm>
          <a:off x="0" y="0"/>
          <a:ext cx="0" cy="0"/>
          <a:chOff x="0" y="0"/>
          <a:chExt cx="0" cy="0"/>
        </a:xfrm>
      </p:grpSpPr>
      <p:sp>
        <p:nvSpPr>
          <p:cNvPr id="64" name="Google Shape;64;p15"/>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s"/>
              <a:t>‹#›</a:t>
            </a:fld>
            <a:endParaRPr/>
          </a:p>
        </p:txBody>
      </p:sp>
      <p:sp>
        <p:nvSpPr>
          <p:cNvPr id="65" name="Google Shape;65;p15"/>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rtl="0" algn="r">
              <a:spcBef>
                <a:spcPts val="0"/>
              </a:spcBef>
              <a:spcAft>
                <a:spcPts val="0"/>
              </a:spcAft>
              <a:buNone/>
            </a:pPr>
            <a:fld id="{00000000-1234-1234-1234-123412341234}" type="slidenum">
              <a:rPr lang="es" sz="1000">
                <a:solidFill>
                  <a:srgbClr val="888888"/>
                </a:solidFill>
                <a:latin typeface="Open Sans"/>
                <a:ea typeface="Open Sans"/>
                <a:cs typeface="Open Sans"/>
                <a:sym typeface="Open Sans"/>
              </a:rPr>
              <a:t>‹#›</a:t>
            </a:fld>
            <a:endParaRPr sz="1000">
              <a:solidFill>
                <a:srgbClr val="888888"/>
              </a:solidFill>
              <a:latin typeface="Open Sans"/>
              <a:ea typeface="Open Sans"/>
              <a:cs typeface="Open Sans"/>
              <a:sym typeface="Open Sans"/>
            </a:endParaRPr>
          </a:p>
        </p:txBody>
      </p:sp>
      <p:sp>
        <p:nvSpPr>
          <p:cNvPr id="66" name="Google Shape;66;p15"/>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Base de Datos - Insert, Update, Delete</a:t>
            </a:r>
            <a:endParaRPr sz="900">
              <a:solidFill>
                <a:srgbClr val="FFFFFF"/>
              </a:solidFill>
              <a:latin typeface="Open Sans"/>
              <a:ea typeface="Open Sans"/>
              <a:cs typeface="Open Sans"/>
              <a:sym typeface="Open Sans"/>
            </a:endParaRPr>
          </a:p>
        </p:txBody>
      </p:sp>
      <p:pic>
        <p:nvPicPr>
          <p:cNvPr id="68" name="Google Shape;68;p15"/>
          <p:cNvPicPr preferRelativeResize="0"/>
          <p:nvPr/>
        </p:nvPicPr>
        <p:blipFill>
          <a:blip r:embed="rId2">
            <a:alphaModFix/>
          </a:blip>
          <a:stretch>
            <a:fillRect/>
          </a:stretch>
        </p:blipFill>
        <p:spPr>
          <a:xfrm>
            <a:off x="8074225" y="4931037"/>
            <a:ext cx="764551" cy="18222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
        <p:nvSpPr>
          <p:cNvPr id="16" name="Google Shape;16;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
        <p:nvSpPr>
          <p:cNvPr id="17" name="Google Shape;17;p3"/>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rtl="0" algn="r">
              <a:spcBef>
                <a:spcPts val="0"/>
              </a:spcBef>
              <a:spcAft>
                <a:spcPts val="0"/>
              </a:spcAft>
              <a:buNone/>
            </a:pPr>
            <a:fld id="{00000000-1234-1234-1234-123412341234}" type="slidenum">
              <a:rPr lang="es" sz="1000">
                <a:solidFill>
                  <a:srgbClr val="888888"/>
                </a:solidFill>
                <a:latin typeface="Open Sans"/>
                <a:ea typeface="Open Sans"/>
                <a:cs typeface="Open Sans"/>
                <a:sym typeface="Open Sans"/>
              </a:rPr>
              <a:t>‹#›</a:t>
            </a:fld>
            <a:endParaRPr sz="1000">
              <a:solidFill>
                <a:srgbClr val="888888"/>
              </a:solidFill>
              <a:latin typeface="Open Sans"/>
              <a:ea typeface="Open Sans"/>
              <a:cs typeface="Open Sans"/>
              <a:sym typeface="Open Sans"/>
            </a:endParaRPr>
          </a:p>
        </p:txBody>
      </p:sp>
      <p:sp>
        <p:nvSpPr>
          <p:cNvPr id="18" name="Google Shape;18;p3"/>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Propiedades tipográficas</a:t>
            </a:r>
            <a:endParaRPr sz="900">
              <a:solidFill>
                <a:srgbClr val="FFFFFF"/>
              </a:solidFill>
              <a:latin typeface="Open Sans"/>
              <a:ea typeface="Open Sans"/>
              <a:cs typeface="Open Sans"/>
              <a:sym typeface="Open Sans"/>
            </a:endParaRPr>
          </a:p>
        </p:txBody>
      </p:sp>
      <p:pic>
        <p:nvPicPr>
          <p:cNvPr id="20" name="Google Shape;20;p3"/>
          <p:cNvPicPr preferRelativeResize="0"/>
          <p:nvPr/>
        </p:nvPicPr>
        <p:blipFill>
          <a:blip r:embed="rId2">
            <a:alphaModFix/>
          </a:blip>
          <a:stretch>
            <a:fillRect/>
          </a:stretch>
        </p:blipFill>
        <p:spPr>
          <a:xfrm>
            <a:off x="8074225" y="4931037"/>
            <a:ext cx="764551" cy="18222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23" name="Google Shape;23;p4"/>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595308" y="482176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
        <p:nvSpPr>
          <p:cNvPr id="25" name="Google Shape;25;p4"/>
          <p:cNvSpPr txBox="1"/>
          <p:nvPr/>
        </p:nvSpPr>
        <p:spPr>
          <a:xfrm>
            <a:off x="6900794" y="4897625"/>
            <a:ext cx="2187900" cy="137100"/>
          </a:xfrm>
          <a:prstGeom prst="rect">
            <a:avLst/>
          </a:prstGeom>
          <a:noFill/>
          <a:ln>
            <a:noFill/>
          </a:ln>
        </p:spPr>
        <p:txBody>
          <a:bodyPr anchorCtr="0" anchor="ctr" bIns="22850" lIns="45725" spcFirstLastPara="1" rIns="45725" wrap="square" tIns="22850">
            <a:noAutofit/>
          </a:bodyPr>
          <a:lstStyle/>
          <a:p>
            <a:pPr indent="0" lvl="0" marL="0" rtl="0" algn="r">
              <a:spcBef>
                <a:spcPts val="0"/>
              </a:spcBef>
              <a:spcAft>
                <a:spcPts val="0"/>
              </a:spcAft>
              <a:buNone/>
            </a:pPr>
            <a:fld id="{00000000-1234-1234-1234-123412341234}" type="slidenum">
              <a:rPr lang="es" sz="1000">
                <a:solidFill>
                  <a:srgbClr val="888888"/>
                </a:solidFill>
                <a:latin typeface="Open Sans"/>
                <a:ea typeface="Open Sans"/>
                <a:cs typeface="Open Sans"/>
                <a:sym typeface="Open Sans"/>
              </a:rPr>
              <a:t>‹#›</a:t>
            </a:fld>
            <a:endParaRPr sz="1000">
              <a:solidFill>
                <a:srgbClr val="888888"/>
              </a:solidFill>
              <a:latin typeface="Open Sans"/>
              <a:ea typeface="Open Sans"/>
              <a:cs typeface="Open Sans"/>
              <a:sym typeface="Open Sans"/>
            </a:endParaRPr>
          </a:p>
        </p:txBody>
      </p:sp>
      <p:sp>
        <p:nvSpPr>
          <p:cNvPr id="26" name="Google Shape;26;p4"/>
          <p:cNvSpPr/>
          <p:nvPr/>
        </p:nvSpPr>
        <p:spPr>
          <a:xfrm>
            <a:off x="-15600" y="4900800"/>
            <a:ext cx="9175200" cy="242700"/>
          </a:xfrm>
          <a:prstGeom prst="rect">
            <a:avLst/>
          </a:prstGeom>
          <a:solidFill>
            <a:srgbClr val="EC18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nvSpPr>
        <p:spPr>
          <a:xfrm>
            <a:off x="111657" y="4953600"/>
            <a:ext cx="2187900" cy="137100"/>
          </a:xfrm>
          <a:prstGeom prst="rect">
            <a:avLst/>
          </a:prstGeom>
          <a:noFill/>
          <a:ln>
            <a:noFill/>
          </a:ln>
        </p:spPr>
        <p:txBody>
          <a:bodyPr anchorCtr="0" anchor="ctr" bIns="22850" lIns="45725" spcFirstLastPara="1" rIns="45725" wrap="square" tIns="22850">
            <a:noAutofit/>
          </a:bodyPr>
          <a:lstStyle/>
          <a:p>
            <a:pPr indent="0" lvl="0" marL="0" rtl="0" algn="l">
              <a:spcBef>
                <a:spcPts val="0"/>
              </a:spcBef>
              <a:spcAft>
                <a:spcPts val="0"/>
              </a:spcAft>
              <a:buClr>
                <a:schemeClr val="dk1"/>
              </a:buClr>
              <a:buSzPts val="1100"/>
              <a:buFont typeface="Arial"/>
              <a:buNone/>
            </a:pPr>
            <a:r>
              <a:rPr lang="es" sz="900">
                <a:solidFill>
                  <a:schemeClr val="lt1"/>
                </a:solidFill>
                <a:latin typeface="Open Sans"/>
                <a:ea typeface="Open Sans"/>
                <a:cs typeface="Open Sans"/>
                <a:sym typeface="Open Sans"/>
              </a:rPr>
              <a:t>Insert, update, delete</a:t>
            </a:r>
            <a:endParaRPr sz="900">
              <a:solidFill>
                <a:srgbClr val="FFFFFF"/>
              </a:solidFill>
              <a:latin typeface="Open Sans"/>
              <a:ea typeface="Open Sans"/>
              <a:cs typeface="Open Sans"/>
              <a:sym typeface="Open Sans"/>
            </a:endParaRPr>
          </a:p>
        </p:txBody>
      </p:sp>
      <p:pic>
        <p:nvPicPr>
          <p:cNvPr id="28" name="Google Shape;28;p4"/>
          <p:cNvPicPr preferRelativeResize="0"/>
          <p:nvPr/>
        </p:nvPicPr>
        <p:blipFill>
          <a:blip r:embed="rId2">
            <a:alphaModFix/>
          </a:blip>
          <a:stretch>
            <a:fillRect/>
          </a:stretch>
        </p:blipFill>
        <p:spPr>
          <a:xfrm>
            <a:off x="8074225" y="4931037"/>
            <a:ext cx="764551" cy="18222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1" name="Google Shape;31;p5"/>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6" name="Google Shape;3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39" name="Google Shape;39;p7"/>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 name="Google Shape;4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43" name="Google Shape;4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47" name="Google Shape;47;p9"/>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8" name="Google Shape;48;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
        <p:nvSpPr>
          <p:cNvPr id="52" name="Google Shape;5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409075" y="1256950"/>
            <a:ext cx="4938900" cy="2860200"/>
          </a:xfrm>
          <a:prstGeom prst="rect">
            <a:avLst/>
          </a:prstGeom>
        </p:spPr>
        <p:txBody>
          <a:bodyPr anchorCtr="0" anchor="t" bIns="91425" lIns="91425" spcFirstLastPara="1" rIns="180000" wrap="square" tIns="91425">
            <a:noAutofit/>
          </a:bodyPr>
          <a:lstStyle/>
          <a:p>
            <a:pPr indent="0" lvl="0" marL="0" rtl="0" algn="r">
              <a:spcBef>
                <a:spcPts val="0"/>
              </a:spcBef>
              <a:spcAft>
                <a:spcPts val="0"/>
              </a:spcAft>
              <a:buClr>
                <a:schemeClr val="dk1"/>
              </a:buClr>
              <a:buSzPts val="1100"/>
              <a:buFont typeface="Arial"/>
              <a:buNone/>
            </a:pPr>
            <a:r>
              <a:rPr lang="es">
                <a:solidFill>
                  <a:schemeClr val="lt1"/>
                </a:solidFill>
              </a:rPr>
              <a:t>I</a:t>
            </a:r>
            <a:r>
              <a:rPr lang="es">
                <a:solidFill>
                  <a:schemeClr val="lt1"/>
                </a:solidFill>
              </a:rPr>
              <a:t>nsert</a:t>
            </a:r>
            <a:r>
              <a:rPr lang="es">
                <a:solidFill>
                  <a:schemeClr val="lt1"/>
                </a:solidFill>
              </a:rPr>
              <a:t>, u</a:t>
            </a:r>
            <a:r>
              <a:rPr lang="es">
                <a:solidFill>
                  <a:schemeClr val="lt1"/>
                </a:solidFill>
              </a:rPr>
              <a:t>pdate</a:t>
            </a:r>
            <a:r>
              <a:rPr lang="es">
                <a:solidFill>
                  <a:schemeClr val="lt1"/>
                </a:solidFill>
              </a:rPr>
              <a:t>, d</a:t>
            </a:r>
            <a:r>
              <a:rPr lang="es">
                <a:solidFill>
                  <a:schemeClr val="lt1"/>
                </a:solidFill>
              </a:rPr>
              <a:t>elete</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I</a:t>
            </a:r>
            <a:r>
              <a:rPr b="1" lang="es" sz="3000">
                <a:solidFill>
                  <a:srgbClr val="434343"/>
                </a:solidFill>
                <a:latin typeface="Rajdhani"/>
                <a:ea typeface="Rajdhani"/>
                <a:cs typeface="Rajdhani"/>
                <a:sym typeface="Rajdhani"/>
              </a:rPr>
              <a:t>nsert</a:t>
            </a:r>
            <a:endParaRPr b="1" sz="3000">
              <a:solidFill>
                <a:srgbClr val="EC183F"/>
              </a:solidFill>
              <a:latin typeface="Rajdhani"/>
              <a:ea typeface="Rajdhani"/>
              <a:cs typeface="Rajdhani"/>
              <a:sym typeface="Rajdhani"/>
            </a:endParaRPr>
          </a:p>
        </p:txBody>
      </p:sp>
      <p:sp>
        <p:nvSpPr>
          <p:cNvPr id="79" name="Google Shape;79;p17"/>
          <p:cNvSpPr txBox="1"/>
          <p:nvPr/>
        </p:nvSpPr>
        <p:spPr>
          <a:xfrm>
            <a:off x="717750" y="1176675"/>
            <a:ext cx="7351500" cy="676500"/>
          </a:xfrm>
          <a:prstGeom prst="rect">
            <a:avLst/>
          </a:prstGeom>
          <a:noFill/>
          <a:ln>
            <a:noFill/>
          </a:ln>
        </p:spPr>
        <p:txBody>
          <a:bodyPr anchorCtr="0" anchor="t" bIns="91425" lIns="90000" spcFirstLastPara="1" rIns="91425" wrap="square" tIns="90000">
            <a:noAutofit/>
          </a:bodyPr>
          <a:lstStyle/>
          <a:p>
            <a:pPr indent="0" lvl="0" marL="0" rtl="0" algn="l">
              <a:lnSpc>
                <a:spcPct val="115000"/>
              </a:lnSpc>
              <a:spcBef>
                <a:spcPts val="600"/>
              </a:spcBef>
              <a:spcAft>
                <a:spcPts val="0"/>
              </a:spcAft>
              <a:buClr>
                <a:schemeClr val="dk1"/>
              </a:buClr>
              <a:buSzPts val="2400"/>
              <a:buFont typeface="Arial"/>
              <a:buNone/>
            </a:pPr>
            <a:r>
              <a:rPr lang="es" sz="1600">
                <a:solidFill>
                  <a:srgbClr val="3F3F3F"/>
                </a:solidFill>
                <a:latin typeface="Open Sans"/>
                <a:ea typeface="Open Sans"/>
                <a:cs typeface="Open Sans"/>
                <a:sym typeface="Open Sans"/>
              </a:rPr>
              <a:t>Existen dos formas de agregar datos en una tabla:</a:t>
            </a:r>
            <a:endParaRPr sz="1600">
              <a:solidFill>
                <a:srgbClr val="3F3F3F"/>
              </a:solidFill>
              <a:latin typeface="Open Sans"/>
              <a:ea typeface="Open Sans"/>
              <a:cs typeface="Open Sans"/>
              <a:sym typeface="Open Sans"/>
            </a:endParaRPr>
          </a:p>
          <a:p>
            <a:pPr indent="-330200" lvl="0" marL="457200" rtl="0" algn="l">
              <a:spcBef>
                <a:spcPts val="600"/>
              </a:spcBef>
              <a:spcAft>
                <a:spcPts val="0"/>
              </a:spcAft>
              <a:buClr>
                <a:srgbClr val="3F3F3F"/>
              </a:buClr>
              <a:buSzPts val="1600"/>
              <a:buFont typeface="Karla"/>
              <a:buChar char="●"/>
            </a:pPr>
            <a:r>
              <a:rPr lang="es" sz="1600">
                <a:solidFill>
                  <a:srgbClr val="3F3F3F"/>
                </a:solidFill>
                <a:latin typeface="Open Sans"/>
                <a:ea typeface="Open Sans"/>
                <a:cs typeface="Open Sans"/>
                <a:sym typeface="Open Sans"/>
              </a:rPr>
              <a:t>Insertando datos en </a:t>
            </a:r>
            <a:r>
              <a:rPr b="1" lang="es" sz="1600">
                <a:solidFill>
                  <a:srgbClr val="3F3F3F"/>
                </a:solidFill>
                <a:latin typeface="Open Sans"/>
                <a:ea typeface="Open Sans"/>
                <a:cs typeface="Open Sans"/>
                <a:sym typeface="Open Sans"/>
              </a:rPr>
              <a:t>todas</a:t>
            </a:r>
            <a:r>
              <a:rPr lang="es" sz="1600">
                <a:solidFill>
                  <a:srgbClr val="3F3F3F"/>
                </a:solidFill>
                <a:latin typeface="Open Sans"/>
                <a:ea typeface="Open Sans"/>
                <a:cs typeface="Open Sans"/>
                <a:sym typeface="Open Sans"/>
              </a:rPr>
              <a:t> las </a:t>
            </a:r>
            <a:r>
              <a:rPr b="1" lang="es" sz="1600">
                <a:solidFill>
                  <a:srgbClr val="3F3F3F"/>
                </a:solidFill>
                <a:latin typeface="Open Sans"/>
                <a:ea typeface="Open Sans"/>
                <a:cs typeface="Open Sans"/>
                <a:sym typeface="Open Sans"/>
              </a:rPr>
              <a:t>columnas</a:t>
            </a:r>
            <a:r>
              <a:rPr lang="es" sz="1600">
                <a:solidFill>
                  <a:srgbClr val="3F3F3F"/>
                </a:solidFill>
                <a:latin typeface="Open Sans"/>
                <a:ea typeface="Open Sans"/>
                <a:cs typeface="Open Sans"/>
                <a:sym typeface="Open Sans"/>
              </a:rPr>
              <a:t>.</a:t>
            </a:r>
            <a:endParaRPr sz="1600">
              <a:solidFill>
                <a:srgbClr val="3F3F3F"/>
              </a:solidFill>
              <a:latin typeface="Open Sans"/>
              <a:ea typeface="Open Sans"/>
              <a:cs typeface="Open Sans"/>
              <a:sym typeface="Open Sans"/>
            </a:endParaRPr>
          </a:p>
          <a:p>
            <a:pPr indent="-330200" lvl="0" marL="457200" rtl="0" algn="l">
              <a:spcBef>
                <a:spcPts val="0"/>
              </a:spcBef>
              <a:spcAft>
                <a:spcPts val="0"/>
              </a:spcAft>
              <a:buClr>
                <a:srgbClr val="3F3F3F"/>
              </a:buClr>
              <a:buSzPts val="1600"/>
              <a:buFont typeface="Open Sans"/>
              <a:buChar char="●"/>
            </a:pPr>
            <a:r>
              <a:rPr lang="es" sz="1600">
                <a:solidFill>
                  <a:srgbClr val="3F3F3F"/>
                </a:solidFill>
                <a:latin typeface="Open Sans"/>
                <a:ea typeface="Open Sans"/>
                <a:cs typeface="Open Sans"/>
                <a:sym typeface="Open Sans"/>
              </a:rPr>
              <a:t>Insertando datos en las </a:t>
            </a:r>
            <a:r>
              <a:rPr b="1" lang="es" sz="1600">
                <a:solidFill>
                  <a:srgbClr val="3F3F3F"/>
                </a:solidFill>
                <a:latin typeface="Open Sans"/>
                <a:ea typeface="Open Sans"/>
                <a:cs typeface="Open Sans"/>
                <a:sym typeface="Open Sans"/>
              </a:rPr>
              <a:t>columnas</a:t>
            </a:r>
            <a:r>
              <a:rPr lang="es" sz="1600">
                <a:solidFill>
                  <a:srgbClr val="3F3F3F"/>
                </a:solidFill>
                <a:latin typeface="Open Sans"/>
                <a:ea typeface="Open Sans"/>
                <a:cs typeface="Open Sans"/>
                <a:sym typeface="Open Sans"/>
              </a:rPr>
              <a:t> que </a:t>
            </a:r>
            <a:r>
              <a:rPr b="1" lang="es" sz="1600">
                <a:solidFill>
                  <a:srgbClr val="3F3F3F"/>
                </a:solidFill>
                <a:latin typeface="Open Sans"/>
                <a:ea typeface="Open Sans"/>
                <a:cs typeface="Open Sans"/>
                <a:sym typeface="Open Sans"/>
              </a:rPr>
              <a:t>especifiquemos</a:t>
            </a:r>
            <a:r>
              <a:rPr lang="es" sz="1600">
                <a:solidFill>
                  <a:srgbClr val="3F3F3F"/>
                </a:solidFill>
                <a:latin typeface="Open Sans"/>
                <a:ea typeface="Open Sans"/>
                <a:cs typeface="Open Sans"/>
                <a:sym typeface="Open Sans"/>
              </a:rPr>
              <a:t>.</a:t>
            </a:r>
            <a:endParaRPr b="1" sz="1600">
              <a:solidFill>
                <a:srgbClr val="3F3F3F"/>
              </a:solidFill>
              <a:latin typeface="Open Sans"/>
              <a:ea typeface="Open Sans"/>
              <a:cs typeface="Open Sans"/>
              <a:sym typeface="Open Sans"/>
            </a:endParaRPr>
          </a:p>
          <a:p>
            <a:pPr indent="0" lvl="0" marL="0" rtl="0" algn="l">
              <a:spcBef>
                <a:spcPts val="600"/>
              </a:spcBef>
              <a:spcAft>
                <a:spcPts val="0"/>
              </a:spcAft>
              <a:buClr>
                <a:schemeClr val="dk1"/>
              </a:buClr>
              <a:buSzPts val="1100"/>
              <a:buFont typeface="Arial"/>
              <a:buNone/>
            </a:pPr>
            <a:r>
              <a:t/>
            </a:r>
            <a:endParaRPr sz="1600">
              <a:solidFill>
                <a:srgbClr val="3F3F3F"/>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Todas las</a:t>
            </a:r>
            <a:r>
              <a:rPr b="1" lang="es" sz="3000">
                <a:solidFill>
                  <a:srgbClr val="434343"/>
                </a:solidFill>
                <a:latin typeface="Rajdhani"/>
                <a:ea typeface="Rajdhani"/>
                <a:cs typeface="Rajdhani"/>
                <a:sym typeface="Rajdhani"/>
              </a:rPr>
              <a:t> </a:t>
            </a:r>
            <a:r>
              <a:rPr b="1" lang="es" sz="3000">
                <a:solidFill>
                  <a:srgbClr val="EC183F"/>
                </a:solidFill>
                <a:latin typeface="Rajdhani"/>
                <a:ea typeface="Rajdhani"/>
                <a:cs typeface="Rajdhani"/>
                <a:sym typeface="Rajdhani"/>
              </a:rPr>
              <a:t>columnas</a:t>
            </a:r>
            <a:endParaRPr b="1" sz="3000">
              <a:solidFill>
                <a:srgbClr val="EC183F"/>
              </a:solidFill>
              <a:latin typeface="Rajdhani"/>
              <a:ea typeface="Rajdhani"/>
              <a:cs typeface="Rajdhani"/>
              <a:sym typeface="Rajdhani"/>
            </a:endParaRPr>
          </a:p>
        </p:txBody>
      </p:sp>
      <p:sp>
        <p:nvSpPr>
          <p:cNvPr id="85" name="Google Shape;85;p18"/>
          <p:cNvSpPr txBox="1"/>
          <p:nvPr/>
        </p:nvSpPr>
        <p:spPr>
          <a:xfrm>
            <a:off x="808925" y="1176675"/>
            <a:ext cx="7348200" cy="6765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Si estamos insertando datos en todas las columnas, no hace falta aclarar los nombres de cada columna. Sin embargo, el orden en el que insertemos los valores, deberá ser el mismo orden que tengan asignadas las columnas en la tabla.</a:t>
            </a:r>
            <a:r>
              <a:rPr lang="es" sz="1600">
                <a:solidFill>
                  <a:srgbClr val="3F3F3F"/>
                </a:solidFill>
                <a:latin typeface="Open Sans"/>
                <a:ea typeface="Open Sans"/>
                <a:cs typeface="Open Sans"/>
                <a:sym typeface="Open Sans"/>
              </a:rPr>
              <a:t> </a:t>
            </a:r>
            <a:endParaRPr sz="1600">
              <a:solidFill>
                <a:srgbClr val="3F3F3F"/>
              </a:solidFill>
              <a:latin typeface="Open Sans"/>
              <a:ea typeface="Open Sans"/>
              <a:cs typeface="Open Sans"/>
              <a:sym typeface="Open Sans"/>
            </a:endParaRPr>
          </a:p>
        </p:txBody>
      </p:sp>
      <p:grpSp>
        <p:nvGrpSpPr>
          <p:cNvPr id="86" name="Google Shape;86;p18"/>
          <p:cNvGrpSpPr/>
          <p:nvPr/>
        </p:nvGrpSpPr>
        <p:grpSpPr>
          <a:xfrm>
            <a:off x="885128" y="2403091"/>
            <a:ext cx="7540553" cy="763213"/>
            <a:chOff x="630644" y="2191938"/>
            <a:chExt cx="6913498" cy="530709"/>
          </a:xfrm>
        </p:grpSpPr>
        <p:sp>
          <p:nvSpPr>
            <p:cNvPr id="87" name="Google Shape;87;p18"/>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INSERT</a:t>
              </a:r>
              <a:r>
                <a:rPr lang="es" sz="1200">
                  <a:solidFill>
                    <a:srgbClr val="ABB2BF"/>
                  </a:solidFill>
                  <a:latin typeface="Consolas"/>
                  <a:ea typeface="Consolas"/>
                  <a:cs typeface="Consolas"/>
                  <a:sym typeface="Consolas"/>
                </a:rPr>
                <a:t> </a:t>
              </a:r>
              <a:r>
                <a:rPr lang="es" sz="1200">
                  <a:solidFill>
                    <a:srgbClr val="E5C07B"/>
                  </a:solidFill>
                  <a:latin typeface="Consolas"/>
                  <a:ea typeface="Consolas"/>
                  <a:cs typeface="Consolas"/>
                  <a:sym typeface="Consolas"/>
                </a:rPr>
                <a:t>INTO</a:t>
              </a:r>
              <a:r>
                <a:rPr lang="es" sz="1200">
                  <a:solidFill>
                    <a:srgbClr val="ABB2BF"/>
                  </a:solidFill>
                  <a:latin typeface="Consolas"/>
                  <a:ea typeface="Consolas"/>
                  <a:cs typeface="Consolas"/>
                  <a:sym typeface="Consolas"/>
                </a:rPr>
                <a:t> </a:t>
              </a:r>
              <a:r>
                <a:rPr lang="es" sz="1200">
                  <a:solidFill>
                    <a:srgbClr val="61AFEF"/>
                  </a:solidFill>
                  <a:latin typeface="Consolas"/>
                  <a:ea typeface="Consolas"/>
                  <a:cs typeface="Consolas"/>
                  <a:sym typeface="Consolas"/>
                </a:rPr>
                <a:t>table_name</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columna_1</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columna_2</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columna_3</a:t>
              </a:r>
              <a:r>
                <a:rPr lang="es" sz="1200">
                  <a:solidFill>
                    <a:srgbClr val="ABB2BF"/>
                  </a:solidFill>
                  <a:latin typeface="Consolas"/>
                  <a:ea typeface="Consolas"/>
                  <a:cs typeface="Consolas"/>
                  <a:sym typeface="Consolas"/>
                </a:rPr>
                <a:t>, ...)</a:t>
              </a:r>
              <a:endParaRPr sz="1200">
                <a:solidFill>
                  <a:srgbClr val="ABB2BF"/>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61AFEF"/>
                  </a:solidFill>
                  <a:latin typeface="Consolas"/>
                  <a:ea typeface="Consolas"/>
                  <a:cs typeface="Consolas"/>
                  <a:sym typeface="Consolas"/>
                </a:rPr>
                <a:t>VALUES</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valor_1</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valor_2</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valor_3</a:t>
              </a:r>
              <a:r>
                <a:rPr lang="es" sz="1200">
                  <a:solidFill>
                    <a:srgbClr val="ABB2BF"/>
                  </a:solidFill>
                  <a:latin typeface="Consolas"/>
                  <a:ea typeface="Consolas"/>
                  <a:cs typeface="Consolas"/>
                  <a:sym typeface="Consolas"/>
                </a:rPr>
                <a:t>, ...);</a:t>
              </a:r>
              <a:endParaRPr sz="1200">
                <a:solidFill>
                  <a:srgbClr val="4FC1FF"/>
                </a:solidFill>
                <a:latin typeface="Consolas"/>
                <a:ea typeface="Consolas"/>
                <a:cs typeface="Consolas"/>
                <a:sym typeface="Consolas"/>
              </a:endParaRPr>
            </a:p>
          </p:txBody>
        </p:sp>
        <p:sp>
          <p:nvSpPr>
            <p:cNvPr id="88" name="Google Shape;88;p18"/>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grpSp>
        <p:nvGrpSpPr>
          <p:cNvPr id="89" name="Google Shape;89;p18"/>
          <p:cNvGrpSpPr/>
          <p:nvPr/>
        </p:nvGrpSpPr>
        <p:grpSpPr>
          <a:xfrm>
            <a:off x="885128" y="3241287"/>
            <a:ext cx="7540553" cy="763213"/>
            <a:chOff x="630644" y="2191938"/>
            <a:chExt cx="6913498" cy="530709"/>
          </a:xfrm>
        </p:grpSpPr>
        <p:sp>
          <p:nvSpPr>
            <p:cNvPr id="90" name="Google Shape;90;p18"/>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INSERT</a:t>
              </a:r>
              <a:r>
                <a:rPr lang="es" sz="1200">
                  <a:solidFill>
                    <a:srgbClr val="ABB2BF"/>
                  </a:solidFill>
                  <a:latin typeface="Consolas"/>
                  <a:ea typeface="Consolas"/>
                  <a:cs typeface="Consolas"/>
                  <a:sym typeface="Consolas"/>
                </a:rPr>
                <a:t> </a:t>
              </a:r>
              <a:r>
                <a:rPr lang="es" sz="1200">
                  <a:solidFill>
                    <a:srgbClr val="E5C07B"/>
                  </a:solidFill>
                  <a:latin typeface="Consolas"/>
                  <a:ea typeface="Consolas"/>
                  <a:cs typeface="Consolas"/>
                  <a:sym typeface="Consolas"/>
                </a:rPr>
                <a:t>INTO</a:t>
              </a:r>
              <a:r>
                <a:rPr lang="es" sz="1200">
                  <a:solidFill>
                    <a:srgbClr val="ABB2BF"/>
                  </a:solidFill>
                  <a:latin typeface="Consolas"/>
                  <a:ea typeface="Consolas"/>
                  <a:cs typeface="Consolas"/>
                  <a:sym typeface="Consolas"/>
                </a:rPr>
                <a:t> </a:t>
              </a:r>
              <a:r>
                <a:rPr lang="es" sz="1200">
                  <a:solidFill>
                    <a:srgbClr val="61AFEF"/>
                  </a:solidFill>
                  <a:latin typeface="Consolas"/>
                  <a:ea typeface="Consolas"/>
                  <a:cs typeface="Consolas"/>
                  <a:sym typeface="Consolas"/>
                </a:rPr>
                <a:t>usuarios</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id</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nombre</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apellido</a:t>
              </a:r>
              <a:r>
                <a:rPr lang="es" sz="1200">
                  <a:solidFill>
                    <a:srgbClr val="ABB2BF"/>
                  </a:solidFill>
                  <a:latin typeface="Consolas"/>
                  <a:ea typeface="Consolas"/>
                  <a:cs typeface="Consolas"/>
                  <a:sym typeface="Consolas"/>
                </a:rPr>
                <a:t>)</a:t>
              </a:r>
              <a:endParaRPr sz="1200">
                <a:solidFill>
                  <a:srgbClr val="ABB2BF"/>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61AFEF"/>
                  </a:solidFill>
                  <a:latin typeface="Consolas"/>
                  <a:ea typeface="Consolas"/>
                  <a:cs typeface="Consolas"/>
                  <a:sym typeface="Consolas"/>
                </a:rPr>
                <a:t>VALUES</a:t>
              </a:r>
              <a:r>
                <a:rPr lang="es" sz="1200">
                  <a:solidFill>
                    <a:srgbClr val="ABB2BF"/>
                  </a:solidFill>
                  <a:latin typeface="Consolas"/>
                  <a:ea typeface="Consolas"/>
                  <a:cs typeface="Consolas"/>
                  <a:sym typeface="Consolas"/>
                </a:rPr>
                <a:t> (</a:t>
              </a:r>
              <a:r>
                <a:rPr lang="es" sz="1200">
                  <a:solidFill>
                    <a:srgbClr val="E5C07B"/>
                  </a:solidFill>
                  <a:latin typeface="Consolas"/>
                  <a:ea typeface="Consolas"/>
                  <a:cs typeface="Consolas"/>
                  <a:sym typeface="Consolas"/>
                </a:rPr>
                <a:t>DEFAULT</a:t>
              </a:r>
              <a:r>
                <a:rPr lang="es" sz="1200">
                  <a:solidFill>
                    <a:srgbClr val="ABB2BF"/>
                  </a:solidFill>
                  <a:latin typeface="Consolas"/>
                  <a:ea typeface="Consolas"/>
                  <a:cs typeface="Consolas"/>
                  <a:sym typeface="Consolas"/>
                </a:rPr>
                <a:t>, </a:t>
              </a:r>
              <a:r>
                <a:rPr lang="es" sz="1200">
                  <a:solidFill>
                    <a:srgbClr val="98C379"/>
                  </a:solidFill>
                  <a:latin typeface="Consolas"/>
                  <a:ea typeface="Consolas"/>
                  <a:cs typeface="Consolas"/>
                  <a:sym typeface="Consolas"/>
                </a:rPr>
                <a:t>'Max'</a:t>
              </a:r>
              <a:r>
                <a:rPr lang="es" sz="1200">
                  <a:solidFill>
                    <a:srgbClr val="ABB2BF"/>
                  </a:solidFill>
                  <a:latin typeface="Consolas"/>
                  <a:ea typeface="Consolas"/>
                  <a:cs typeface="Consolas"/>
                  <a:sym typeface="Consolas"/>
                </a:rPr>
                <a:t>, </a:t>
              </a:r>
              <a:r>
                <a:rPr lang="es" sz="1200">
                  <a:solidFill>
                    <a:srgbClr val="98C379"/>
                  </a:solidFill>
                  <a:latin typeface="Consolas"/>
                  <a:ea typeface="Consolas"/>
                  <a:cs typeface="Consolas"/>
                  <a:sym typeface="Consolas"/>
                </a:rPr>
                <a:t>'Power'</a:t>
              </a:r>
              <a:r>
                <a:rPr lang="es" sz="1200">
                  <a:solidFill>
                    <a:srgbClr val="ABB2BF"/>
                  </a:solidFill>
                  <a:latin typeface="Consolas"/>
                  <a:ea typeface="Consolas"/>
                  <a:cs typeface="Consolas"/>
                  <a:sym typeface="Consolas"/>
                </a:rPr>
                <a:t>);</a:t>
              </a:r>
              <a:endParaRPr sz="1200">
                <a:solidFill>
                  <a:srgbClr val="4FC1FF"/>
                </a:solidFill>
                <a:latin typeface="Consolas"/>
                <a:ea typeface="Consolas"/>
                <a:cs typeface="Consolas"/>
                <a:sym typeface="Consolas"/>
              </a:endParaRPr>
            </a:p>
          </p:txBody>
        </p:sp>
        <p:sp>
          <p:nvSpPr>
            <p:cNvPr id="91" name="Google Shape;91;p18"/>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grpSp>
        <p:nvGrpSpPr>
          <p:cNvPr id="92" name="Google Shape;92;p18"/>
          <p:cNvGrpSpPr/>
          <p:nvPr/>
        </p:nvGrpSpPr>
        <p:grpSpPr>
          <a:xfrm>
            <a:off x="885128" y="4079483"/>
            <a:ext cx="7540553" cy="763213"/>
            <a:chOff x="630644" y="2191938"/>
            <a:chExt cx="6913498" cy="530709"/>
          </a:xfrm>
        </p:grpSpPr>
        <p:sp>
          <p:nvSpPr>
            <p:cNvPr id="93" name="Google Shape;93;p18"/>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INSERT</a:t>
              </a:r>
              <a:r>
                <a:rPr lang="es" sz="1200">
                  <a:solidFill>
                    <a:srgbClr val="ABB2BF"/>
                  </a:solidFill>
                  <a:latin typeface="Consolas"/>
                  <a:ea typeface="Consolas"/>
                  <a:cs typeface="Consolas"/>
                  <a:sym typeface="Consolas"/>
                </a:rPr>
                <a:t> </a:t>
              </a:r>
              <a:r>
                <a:rPr lang="es" sz="1200">
                  <a:solidFill>
                    <a:srgbClr val="E5C07B"/>
                  </a:solidFill>
                  <a:latin typeface="Consolas"/>
                  <a:ea typeface="Consolas"/>
                  <a:cs typeface="Consolas"/>
                  <a:sym typeface="Consolas"/>
                </a:rPr>
                <a:t>INTO</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usuarios</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61AFEF"/>
                  </a:solidFill>
                  <a:latin typeface="Consolas"/>
                  <a:ea typeface="Consolas"/>
                  <a:cs typeface="Consolas"/>
                  <a:sym typeface="Consolas"/>
                </a:rPr>
                <a:t>VALUES</a:t>
              </a:r>
              <a:r>
                <a:rPr lang="es" sz="1200">
                  <a:solidFill>
                    <a:srgbClr val="ABB2BF"/>
                  </a:solidFill>
                  <a:latin typeface="Consolas"/>
                  <a:ea typeface="Consolas"/>
                  <a:cs typeface="Consolas"/>
                  <a:sym typeface="Consolas"/>
                </a:rPr>
                <a:t> (</a:t>
              </a:r>
              <a:r>
                <a:rPr lang="es" sz="1200">
                  <a:solidFill>
                    <a:srgbClr val="E5C07B"/>
                  </a:solidFill>
                  <a:latin typeface="Consolas"/>
                  <a:ea typeface="Consolas"/>
                  <a:cs typeface="Consolas"/>
                  <a:sym typeface="Consolas"/>
                </a:rPr>
                <a:t>DEFAULT</a:t>
              </a:r>
              <a:r>
                <a:rPr lang="es" sz="1200">
                  <a:solidFill>
                    <a:srgbClr val="ABB2BF"/>
                  </a:solidFill>
                  <a:latin typeface="Consolas"/>
                  <a:ea typeface="Consolas"/>
                  <a:cs typeface="Consolas"/>
                  <a:sym typeface="Consolas"/>
                </a:rPr>
                <a:t>, </a:t>
              </a:r>
              <a:r>
                <a:rPr lang="es" sz="1200">
                  <a:solidFill>
                    <a:srgbClr val="98C379"/>
                  </a:solidFill>
                  <a:latin typeface="Consolas"/>
                  <a:ea typeface="Consolas"/>
                  <a:cs typeface="Consolas"/>
                  <a:sym typeface="Consolas"/>
                </a:rPr>
                <a:t>'Max'</a:t>
              </a:r>
              <a:r>
                <a:rPr lang="es" sz="1200">
                  <a:solidFill>
                    <a:srgbClr val="ABB2BF"/>
                  </a:solidFill>
                  <a:latin typeface="Consolas"/>
                  <a:ea typeface="Consolas"/>
                  <a:cs typeface="Consolas"/>
                  <a:sym typeface="Consolas"/>
                </a:rPr>
                <a:t>, </a:t>
              </a:r>
              <a:r>
                <a:rPr lang="es" sz="1200">
                  <a:solidFill>
                    <a:srgbClr val="98C379"/>
                  </a:solidFill>
                  <a:latin typeface="Consolas"/>
                  <a:ea typeface="Consolas"/>
                  <a:cs typeface="Consolas"/>
                  <a:sym typeface="Consolas"/>
                </a:rPr>
                <a:t>'Power'</a:t>
              </a:r>
              <a:r>
                <a:rPr lang="es" sz="1200">
                  <a:solidFill>
                    <a:srgbClr val="ABB2BF"/>
                  </a:solidFill>
                  <a:latin typeface="Consolas"/>
                  <a:ea typeface="Consolas"/>
                  <a:cs typeface="Consolas"/>
                  <a:sym typeface="Consolas"/>
                </a:rPr>
                <a:t>);</a:t>
              </a:r>
              <a:endParaRPr sz="1200">
                <a:solidFill>
                  <a:srgbClr val="4FC1FF"/>
                </a:solidFill>
                <a:latin typeface="Consolas"/>
                <a:ea typeface="Consolas"/>
                <a:cs typeface="Consolas"/>
                <a:sym typeface="Consolas"/>
              </a:endParaRPr>
            </a:p>
          </p:txBody>
        </p:sp>
        <p:sp>
          <p:nvSpPr>
            <p:cNvPr id="94" name="Google Shape;94;p18"/>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Columnas</a:t>
            </a:r>
            <a:r>
              <a:rPr b="1" lang="es" sz="3000">
                <a:solidFill>
                  <a:srgbClr val="434343"/>
                </a:solidFill>
                <a:latin typeface="Rajdhani"/>
                <a:ea typeface="Rajdhani"/>
                <a:cs typeface="Rajdhani"/>
                <a:sym typeface="Rajdhani"/>
              </a:rPr>
              <a:t> </a:t>
            </a:r>
            <a:r>
              <a:rPr b="1" lang="es" sz="3000">
                <a:solidFill>
                  <a:srgbClr val="EC183F"/>
                </a:solidFill>
                <a:latin typeface="Rajdhani"/>
                <a:ea typeface="Rajdhani"/>
                <a:cs typeface="Rajdhani"/>
                <a:sym typeface="Rajdhani"/>
              </a:rPr>
              <a:t>específicas</a:t>
            </a:r>
            <a:endParaRPr b="1" sz="3000">
              <a:solidFill>
                <a:srgbClr val="EC183F"/>
              </a:solidFill>
              <a:latin typeface="Rajdhani"/>
              <a:ea typeface="Rajdhani"/>
              <a:cs typeface="Rajdhani"/>
              <a:sym typeface="Rajdhani"/>
            </a:endParaRPr>
          </a:p>
        </p:txBody>
      </p:sp>
      <p:sp>
        <p:nvSpPr>
          <p:cNvPr id="100" name="Google Shape;100;p19"/>
          <p:cNvSpPr txBox="1"/>
          <p:nvPr/>
        </p:nvSpPr>
        <p:spPr>
          <a:xfrm>
            <a:off x="717750" y="1176675"/>
            <a:ext cx="7351500" cy="6765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Para insertar datos en una columna en específico, aclaramos la tabla y luego escribimos el nombre de la o las columnas entre los paréntesis. </a:t>
            </a:r>
            <a:endParaRPr sz="1600">
              <a:solidFill>
                <a:srgbClr val="3F3F3F"/>
              </a:solidFill>
              <a:latin typeface="Open Sans"/>
              <a:ea typeface="Open Sans"/>
              <a:cs typeface="Open Sans"/>
              <a:sym typeface="Open Sans"/>
            </a:endParaRPr>
          </a:p>
        </p:txBody>
      </p:sp>
      <p:grpSp>
        <p:nvGrpSpPr>
          <p:cNvPr id="101" name="Google Shape;101;p19"/>
          <p:cNvGrpSpPr/>
          <p:nvPr/>
        </p:nvGrpSpPr>
        <p:grpSpPr>
          <a:xfrm>
            <a:off x="732700" y="2326873"/>
            <a:ext cx="7692650" cy="763213"/>
            <a:chOff x="630644" y="2191938"/>
            <a:chExt cx="6913498" cy="530709"/>
          </a:xfrm>
        </p:grpSpPr>
        <p:sp>
          <p:nvSpPr>
            <p:cNvPr id="102" name="Google Shape;102;p19"/>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INSERT</a:t>
              </a:r>
              <a:r>
                <a:rPr lang="es" sz="1200">
                  <a:solidFill>
                    <a:srgbClr val="ABB2BF"/>
                  </a:solidFill>
                  <a:latin typeface="Consolas"/>
                  <a:ea typeface="Consolas"/>
                  <a:cs typeface="Consolas"/>
                  <a:sym typeface="Consolas"/>
                </a:rPr>
                <a:t> </a:t>
              </a:r>
              <a:r>
                <a:rPr lang="es" sz="1200">
                  <a:solidFill>
                    <a:srgbClr val="E5C07B"/>
                  </a:solidFill>
                  <a:latin typeface="Consolas"/>
                  <a:ea typeface="Consolas"/>
                  <a:cs typeface="Consolas"/>
                  <a:sym typeface="Consolas"/>
                </a:rPr>
                <a:t>INTO</a:t>
              </a:r>
              <a:r>
                <a:rPr lang="es" sz="1200">
                  <a:solidFill>
                    <a:srgbClr val="ABB2BF"/>
                  </a:solidFill>
                  <a:latin typeface="Consolas"/>
                  <a:ea typeface="Consolas"/>
                  <a:cs typeface="Consolas"/>
                  <a:sym typeface="Consolas"/>
                </a:rPr>
                <a:t> </a:t>
              </a:r>
              <a:r>
                <a:rPr lang="es" sz="1200">
                  <a:solidFill>
                    <a:srgbClr val="61AFEF"/>
                  </a:solidFill>
                  <a:latin typeface="Consolas"/>
                  <a:ea typeface="Consolas"/>
                  <a:cs typeface="Consolas"/>
                  <a:sym typeface="Consolas"/>
                </a:rPr>
                <a:t>usuarios</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nombre</a:t>
              </a:r>
              <a:r>
                <a:rPr lang="es" sz="1200">
                  <a:solidFill>
                    <a:srgbClr val="ABB2BF"/>
                  </a:solidFill>
                  <a:latin typeface="Consolas"/>
                  <a:ea typeface="Consolas"/>
                  <a:cs typeface="Consolas"/>
                  <a:sym typeface="Consolas"/>
                </a:rPr>
                <a:t>)</a:t>
              </a:r>
              <a:endParaRPr sz="1200">
                <a:solidFill>
                  <a:srgbClr val="ABB2BF"/>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61AFEF"/>
                  </a:solidFill>
                  <a:latin typeface="Consolas"/>
                  <a:ea typeface="Consolas"/>
                  <a:cs typeface="Consolas"/>
                  <a:sym typeface="Consolas"/>
                </a:rPr>
                <a:t>VALUES</a:t>
              </a:r>
              <a:r>
                <a:rPr lang="es" sz="1200">
                  <a:solidFill>
                    <a:srgbClr val="ABB2BF"/>
                  </a:solidFill>
                  <a:latin typeface="Consolas"/>
                  <a:ea typeface="Consolas"/>
                  <a:cs typeface="Consolas"/>
                  <a:sym typeface="Consolas"/>
                </a:rPr>
                <a:t> (</a:t>
              </a:r>
              <a:r>
                <a:rPr lang="es" sz="1200">
                  <a:solidFill>
                    <a:srgbClr val="98C379"/>
                  </a:solidFill>
                  <a:latin typeface="Consolas"/>
                  <a:ea typeface="Consolas"/>
                  <a:cs typeface="Consolas"/>
                  <a:sym typeface="Consolas"/>
                </a:rPr>
                <a:t>'Santi'</a:t>
              </a:r>
              <a:r>
                <a:rPr lang="es" sz="1200">
                  <a:solidFill>
                    <a:srgbClr val="ABB2BF"/>
                  </a:solidFill>
                  <a:latin typeface="Consolas"/>
                  <a:ea typeface="Consolas"/>
                  <a:cs typeface="Consolas"/>
                  <a:sym typeface="Consolas"/>
                </a:rPr>
                <a:t>);</a:t>
              </a:r>
              <a:endParaRPr sz="1200">
                <a:solidFill>
                  <a:srgbClr val="4FC1FF"/>
                </a:solidFill>
                <a:latin typeface="Consolas"/>
                <a:ea typeface="Consolas"/>
                <a:cs typeface="Consolas"/>
                <a:sym typeface="Consolas"/>
              </a:endParaRPr>
            </a:p>
          </p:txBody>
        </p:sp>
        <p:sp>
          <p:nvSpPr>
            <p:cNvPr id="103" name="Google Shape;103;p19"/>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grpSp>
        <p:nvGrpSpPr>
          <p:cNvPr id="104" name="Google Shape;104;p19"/>
          <p:cNvGrpSpPr/>
          <p:nvPr/>
        </p:nvGrpSpPr>
        <p:grpSpPr>
          <a:xfrm>
            <a:off x="732700" y="3622273"/>
            <a:ext cx="7692650" cy="763213"/>
            <a:chOff x="630644" y="2191938"/>
            <a:chExt cx="6913498" cy="530709"/>
          </a:xfrm>
        </p:grpSpPr>
        <p:sp>
          <p:nvSpPr>
            <p:cNvPr id="105" name="Google Shape;105;p19"/>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INSERT</a:t>
              </a:r>
              <a:r>
                <a:rPr lang="es" sz="1200">
                  <a:solidFill>
                    <a:srgbClr val="ABB2BF"/>
                  </a:solidFill>
                  <a:latin typeface="Consolas"/>
                  <a:ea typeface="Consolas"/>
                  <a:cs typeface="Consolas"/>
                  <a:sym typeface="Consolas"/>
                </a:rPr>
                <a:t> </a:t>
              </a:r>
              <a:r>
                <a:rPr lang="es" sz="1200">
                  <a:solidFill>
                    <a:srgbClr val="E5C07B"/>
                  </a:solidFill>
                  <a:latin typeface="Consolas"/>
                  <a:ea typeface="Consolas"/>
                  <a:cs typeface="Consolas"/>
                  <a:sym typeface="Consolas"/>
                </a:rPr>
                <a:t>INTO</a:t>
              </a:r>
              <a:r>
                <a:rPr lang="es" sz="1200">
                  <a:solidFill>
                    <a:srgbClr val="ABB2BF"/>
                  </a:solidFill>
                  <a:latin typeface="Consolas"/>
                  <a:ea typeface="Consolas"/>
                  <a:cs typeface="Consolas"/>
                  <a:sym typeface="Consolas"/>
                </a:rPr>
                <a:t> </a:t>
              </a:r>
              <a:r>
                <a:rPr lang="es" sz="1200">
                  <a:solidFill>
                    <a:srgbClr val="61AFEF"/>
                  </a:solidFill>
                  <a:latin typeface="Consolas"/>
                  <a:ea typeface="Consolas"/>
                  <a:cs typeface="Consolas"/>
                  <a:sym typeface="Consolas"/>
                </a:rPr>
                <a:t>peliculas</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duracion</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titulo</a:t>
              </a:r>
              <a:r>
                <a:rPr lang="es" sz="1200">
                  <a:solidFill>
                    <a:srgbClr val="ABB2BF"/>
                  </a:solidFill>
                  <a:latin typeface="Consolas"/>
                  <a:ea typeface="Consolas"/>
                  <a:cs typeface="Consolas"/>
                  <a:sym typeface="Consolas"/>
                </a:rPr>
                <a:t>) </a:t>
              </a:r>
              <a:endParaRPr sz="1200">
                <a:solidFill>
                  <a:srgbClr val="ABB2BF"/>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61AFEF"/>
                  </a:solidFill>
                  <a:latin typeface="Consolas"/>
                  <a:ea typeface="Consolas"/>
                  <a:cs typeface="Consolas"/>
                  <a:sym typeface="Consolas"/>
                </a:rPr>
                <a:t>VALUES</a:t>
              </a:r>
              <a:r>
                <a:rPr lang="es" sz="1200">
                  <a:solidFill>
                    <a:srgbClr val="ABB2BF"/>
                  </a:solidFill>
                  <a:latin typeface="Consolas"/>
                  <a:ea typeface="Consolas"/>
                  <a:cs typeface="Consolas"/>
                  <a:sym typeface="Consolas"/>
                </a:rPr>
                <a:t> (</a:t>
              </a:r>
              <a:r>
                <a:rPr lang="es" sz="1200">
                  <a:solidFill>
                    <a:srgbClr val="D19A66"/>
                  </a:solidFill>
                  <a:latin typeface="Consolas"/>
                  <a:ea typeface="Consolas"/>
                  <a:cs typeface="Consolas"/>
                  <a:sym typeface="Consolas"/>
                </a:rPr>
                <a:t>112</a:t>
              </a:r>
              <a:r>
                <a:rPr lang="es" sz="1200">
                  <a:solidFill>
                    <a:srgbClr val="ABB2BF"/>
                  </a:solidFill>
                  <a:latin typeface="Consolas"/>
                  <a:ea typeface="Consolas"/>
                  <a:cs typeface="Consolas"/>
                  <a:sym typeface="Consolas"/>
                </a:rPr>
                <a:t>, </a:t>
              </a:r>
              <a:r>
                <a:rPr lang="es" sz="1200">
                  <a:solidFill>
                    <a:srgbClr val="98C379"/>
                  </a:solidFill>
                  <a:latin typeface="Consolas"/>
                  <a:ea typeface="Consolas"/>
                  <a:cs typeface="Consolas"/>
                  <a:sym typeface="Consolas"/>
                </a:rPr>
                <a:t>'kill Bill'</a:t>
              </a:r>
              <a:r>
                <a:rPr lang="es" sz="1200">
                  <a:solidFill>
                    <a:srgbClr val="ABB2BF"/>
                  </a:solidFill>
                  <a:latin typeface="Consolas"/>
                  <a:ea typeface="Consolas"/>
                  <a:cs typeface="Consolas"/>
                  <a:sym typeface="Consolas"/>
                </a:rPr>
                <a:t>);</a:t>
              </a:r>
              <a:endParaRPr sz="1200">
                <a:solidFill>
                  <a:srgbClr val="4FC1FF"/>
                </a:solidFill>
                <a:latin typeface="Consolas"/>
                <a:ea typeface="Consolas"/>
                <a:cs typeface="Consolas"/>
                <a:sym typeface="Consolas"/>
              </a:endParaRPr>
            </a:p>
          </p:txBody>
        </p:sp>
        <p:sp>
          <p:nvSpPr>
            <p:cNvPr id="106" name="Google Shape;106;p19"/>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U</a:t>
            </a:r>
            <a:r>
              <a:rPr b="1" lang="es" sz="3000">
                <a:solidFill>
                  <a:srgbClr val="434343"/>
                </a:solidFill>
                <a:latin typeface="Rajdhani"/>
                <a:ea typeface="Rajdhani"/>
                <a:cs typeface="Rajdhani"/>
                <a:sym typeface="Rajdhani"/>
              </a:rPr>
              <a:t>pdate</a:t>
            </a:r>
            <a:endParaRPr b="1" sz="3000">
              <a:solidFill>
                <a:srgbClr val="EC183F"/>
              </a:solidFill>
              <a:latin typeface="Rajdhani"/>
              <a:ea typeface="Rajdhani"/>
              <a:cs typeface="Rajdhani"/>
              <a:sym typeface="Rajdhani"/>
            </a:endParaRPr>
          </a:p>
        </p:txBody>
      </p:sp>
      <p:sp>
        <p:nvSpPr>
          <p:cNvPr id="112" name="Google Shape;112;p20"/>
          <p:cNvSpPr txBox="1"/>
          <p:nvPr/>
        </p:nvSpPr>
        <p:spPr>
          <a:xfrm>
            <a:off x="717750" y="1176675"/>
            <a:ext cx="7351500" cy="6765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b="1" lang="es" sz="1600">
                <a:solidFill>
                  <a:srgbClr val="434343"/>
                </a:solidFill>
                <a:latin typeface="Open Sans"/>
                <a:ea typeface="Open Sans"/>
                <a:cs typeface="Open Sans"/>
                <a:sym typeface="Open Sans"/>
              </a:rPr>
              <a:t>UPDATE</a:t>
            </a:r>
            <a:r>
              <a:rPr lang="es" sz="1600">
                <a:solidFill>
                  <a:srgbClr val="434343"/>
                </a:solidFill>
                <a:latin typeface="Open Sans"/>
                <a:ea typeface="Open Sans"/>
                <a:cs typeface="Open Sans"/>
                <a:sym typeface="Open Sans"/>
              </a:rPr>
              <a:t> modificará los registros existentes de una tabla. </a:t>
            </a:r>
            <a:r>
              <a:rPr lang="es" sz="1600">
                <a:solidFill>
                  <a:srgbClr val="434343"/>
                </a:solidFill>
                <a:latin typeface="Open Sans"/>
                <a:ea typeface="Open Sans"/>
                <a:cs typeface="Open Sans"/>
                <a:sym typeface="Open Sans"/>
              </a:rPr>
              <a:t>Es importante recordar utilizar siempre el </a:t>
            </a:r>
            <a:r>
              <a:rPr b="1" lang="es" sz="1600">
                <a:solidFill>
                  <a:srgbClr val="434343"/>
                </a:solidFill>
                <a:latin typeface="Open Sans"/>
                <a:ea typeface="Open Sans"/>
                <a:cs typeface="Open Sans"/>
                <a:sym typeface="Open Sans"/>
              </a:rPr>
              <a:t>WHERE </a:t>
            </a:r>
            <a:r>
              <a:rPr lang="es" sz="1600">
                <a:solidFill>
                  <a:srgbClr val="434343"/>
                </a:solidFill>
                <a:latin typeface="Open Sans"/>
                <a:ea typeface="Open Sans"/>
                <a:cs typeface="Open Sans"/>
                <a:sym typeface="Open Sans"/>
              </a:rPr>
              <a:t>en la sentencia para agregar la condición de cuáles son las filas que queremos actualizar.</a:t>
            </a:r>
            <a:endParaRPr sz="1600">
              <a:solidFill>
                <a:srgbClr val="3F3F3F"/>
              </a:solidFill>
              <a:latin typeface="Open Sans"/>
              <a:ea typeface="Open Sans"/>
              <a:cs typeface="Open Sans"/>
              <a:sym typeface="Open Sans"/>
            </a:endParaRPr>
          </a:p>
        </p:txBody>
      </p:sp>
      <p:grpSp>
        <p:nvGrpSpPr>
          <p:cNvPr id="113" name="Google Shape;113;p20"/>
          <p:cNvGrpSpPr/>
          <p:nvPr/>
        </p:nvGrpSpPr>
        <p:grpSpPr>
          <a:xfrm>
            <a:off x="732700" y="2326982"/>
            <a:ext cx="7692650" cy="970826"/>
            <a:chOff x="630644" y="2191938"/>
            <a:chExt cx="6913498" cy="530709"/>
          </a:xfrm>
        </p:grpSpPr>
        <p:sp>
          <p:nvSpPr>
            <p:cNvPr id="114" name="Google Shape;114;p20"/>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UPDATE</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nombre_tabla</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SET</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columna_1</a:t>
              </a:r>
              <a:r>
                <a:rPr lang="es" sz="1200">
                  <a:solidFill>
                    <a:srgbClr val="ABB2BF"/>
                  </a:solidFill>
                  <a:latin typeface="Consolas"/>
                  <a:ea typeface="Consolas"/>
                  <a:cs typeface="Consolas"/>
                  <a:sym typeface="Consolas"/>
                </a:rPr>
                <a:t> </a:t>
              </a:r>
              <a:r>
                <a:rPr lang="es" sz="1200">
                  <a:solidFill>
                    <a:srgbClr val="56B6C2"/>
                  </a:solidFill>
                  <a:latin typeface="Consolas"/>
                  <a:ea typeface="Consolas"/>
                  <a:cs typeface="Consolas"/>
                  <a:sym typeface="Consolas"/>
                </a:rPr>
                <a:t>=</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valor_1</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columna_2</a:t>
              </a:r>
              <a:r>
                <a:rPr lang="es" sz="1200">
                  <a:solidFill>
                    <a:srgbClr val="ABB2BF"/>
                  </a:solidFill>
                  <a:latin typeface="Consolas"/>
                  <a:ea typeface="Consolas"/>
                  <a:cs typeface="Consolas"/>
                  <a:sym typeface="Consolas"/>
                </a:rPr>
                <a:t> </a:t>
              </a:r>
              <a:r>
                <a:rPr lang="es" sz="1200">
                  <a:solidFill>
                    <a:srgbClr val="56B6C2"/>
                  </a:solidFill>
                  <a:latin typeface="Consolas"/>
                  <a:ea typeface="Consolas"/>
                  <a:cs typeface="Consolas"/>
                  <a:sym typeface="Consolas"/>
                </a:rPr>
                <a:t>=</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valor_2</a:t>
              </a:r>
              <a:r>
                <a:rPr lang="es" sz="1200">
                  <a:solidFill>
                    <a:srgbClr val="ABB2BF"/>
                  </a:solidFill>
                  <a:latin typeface="Consolas"/>
                  <a:ea typeface="Consolas"/>
                  <a:cs typeface="Consolas"/>
                  <a:sym typeface="Consolas"/>
                </a:rPr>
                <a:t>, ...</a:t>
              </a:r>
              <a:endParaRPr sz="1200">
                <a:solidFill>
                  <a:srgbClr val="ABB2BF"/>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WHERE</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condición</a:t>
              </a:r>
              <a:r>
                <a:rPr lang="es" sz="1200">
                  <a:solidFill>
                    <a:srgbClr val="ABB2BF"/>
                  </a:solidFill>
                  <a:latin typeface="Consolas"/>
                  <a:ea typeface="Consolas"/>
                  <a:cs typeface="Consolas"/>
                  <a:sym typeface="Consolas"/>
                </a:rPr>
                <a:t>;</a:t>
              </a:r>
              <a:endParaRPr sz="1200">
                <a:solidFill>
                  <a:srgbClr val="4FC1FF"/>
                </a:solidFill>
                <a:latin typeface="Consolas"/>
                <a:ea typeface="Consolas"/>
                <a:cs typeface="Consolas"/>
                <a:sym typeface="Consolas"/>
              </a:endParaRPr>
            </a:p>
          </p:txBody>
        </p:sp>
        <p:sp>
          <p:nvSpPr>
            <p:cNvPr id="115" name="Google Shape;115;p20"/>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grpSp>
        <p:nvGrpSpPr>
          <p:cNvPr id="116" name="Google Shape;116;p20"/>
          <p:cNvGrpSpPr/>
          <p:nvPr/>
        </p:nvGrpSpPr>
        <p:grpSpPr>
          <a:xfrm>
            <a:off x="732700" y="3469982"/>
            <a:ext cx="7692650" cy="970826"/>
            <a:chOff x="630644" y="2191938"/>
            <a:chExt cx="6913498" cy="530709"/>
          </a:xfrm>
        </p:grpSpPr>
        <p:sp>
          <p:nvSpPr>
            <p:cNvPr id="117" name="Google Shape;117;p20"/>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UPDATE</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usuarios</a:t>
              </a:r>
              <a:endParaRPr sz="1200">
                <a:solidFill>
                  <a:srgbClr val="E06C75"/>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SET</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nombre</a:t>
              </a:r>
              <a:r>
                <a:rPr lang="es" sz="1200">
                  <a:solidFill>
                    <a:srgbClr val="ABB2BF"/>
                  </a:solidFill>
                  <a:latin typeface="Consolas"/>
                  <a:ea typeface="Consolas"/>
                  <a:cs typeface="Consolas"/>
                  <a:sym typeface="Consolas"/>
                </a:rPr>
                <a:t> </a:t>
              </a:r>
              <a:r>
                <a:rPr lang="es" sz="1200">
                  <a:solidFill>
                    <a:srgbClr val="56B6C2"/>
                  </a:solidFill>
                  <a:latin typeface="Consolas"/>
                  <a:ea typeface="Consolas"/>
                  <a:cs typeface="Consolas"/>
                  <a:sym typeface="Consolas"/>
                </a:rPr>
                <a:t>=</a:t>
              </a:r>
              <a:r>
                <a:rPr lang="es" sz="1200">
                  <a:solidFill>
                    <a:srgbClr val="ABB2BF"/>
                  </a:solidFill>
                  <a:latin typeface="Consolas"/>
                  <a:ea typeface="Consolas"/>
                  <a:cs typeface="Consolas"/>
                  <a:sym typeface="Consolas"/>
                </a:rPr>
                <a:t> </a:t>
              </a:r>
              <a:r>
                <a:rPr lang="es" sz="1200">
                  <a:solidFill>
                    <a:srgbClr val="98C379"/>
                  </a:solidFill>
                  <a:latin typeface="Consolas"/>
                  <a:ea typeface="Consolas"/>
                  <a:cs typeface="Consolas"/>
                  <a:sym typeface="Consolas"/>
                </a:rPr>
                <a:t>'Cosme'</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apellido</a:t>
              </a:r>
              <a:r>
                <a:rPr lang="es" sz="1200">
                  <a:solidFill>
                    <a:srgbClr val="ABB2BF"/>
                  </a:solidFill>
                  <a:latin typeface="Consolas"/>
                  <a:ea typeface="Consolas"/>
                  <a:cs typeface="Consolas"/>
                  <a:sym typeface="Consolas"/>
                </a:rPr>
                <a:t> </a:t>
              </a:r>
              <a:r>
                <a:rPr lang="es" sz="1200">
                  <a:solidFill>
                    <a:srgbClr val="56B6C2"/>
                  </a:solidFill>
                  <a:latin typeface="Consolas"/>
                  <a:ea typeface="Consolas"/>
                  <a:cs typeface="Consolas"/>
                  <a:sym typeface="Consolas"/>
                </a:rPr>
                <a:t>=</a:t>
              </a:r>
              <a:r>
                <a:rPr lang="es" sz="1200">
                  <a:solidFill>
                    <a:srgbClr val="ABB2BF"/>
                  </a:solidFill>
                  <a:latin typeface="Consolas"/>
                  <a:ea typeface="Consolas"/>
                  <a:cs typeface="Consolas"/>
                  <a:sym typeface="Consolas"/>
                </a:rPr>
                <a:t> </a:t>
              </a:r>
              <a:r>
                <a:rPr lang="es" sz="1200">
                  <a:solidFill>
                    <a:srgbClr val="98C379"/>
                  </a:solidFill>
                  <a:latin typeface="Consolas"/>
                  <a:ea typeface="Consolas"/>
                  <a:cs typeface="Consolas"/>
                  <a:sym typeface="Consolas"/>
                </a:rPr>
                <a:t>'Fulanito'</a:t>
              </a:r>
              <a:endParaRPr sz="1200">
                <a:solidFill>
                  <a:srgbClr val="98C379"/>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WHERE</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id</a:t>
              </a:r>
              <a:r>
                <a:rPr lang="es" sz="1200">
                  <a:solidFill>
                    <a:srgbClr val="ABB2BF"/>
                  </a:solidFill>
                  <a:latin typeface="Consolas"/>
                  <a:ea typeface="Consolas"/>
                  <a:cs typeface="Consolas"/>
                  <a:sym typeface="Consolas"/>
                </a:rPr>
                <a:t> </a:t>
              </a:r>
              <a:r>
                <a:rPr lang="es" sz="1200">
                  <a:solidFill>
                    <a:srgbClr val="56B6C2"/>
                  </a:solidFill>
                  <a:latin typeface="Consolas"/>
                  <a:ea typeface="Consolas"/>
                  <a:cs typeface="Consolas"/>
                  <a:sym typeface="Consolas"/>
                </a:rPr>
                <a:t>=</a:t>
              </a:r>
              <a:r>
                <a:rPr lang="es" sz="1200">
                  <a:solidFill>
                    <a:srgbClr val="ABB2BF"/>
                  </a:solidFill>
                  <a:latin typeface="Consolas"/>
                  <a:ea typeface="Consolas"/>
                  <a:cs typeface="Consolas"/>
                  <a:sym typeface="Consolas"/>
                </a:rPr>
                <a:t> </a:t>
              </a:r>
              <a:r>
                <a:rPr lang="es" sz="1200">
                  <a:solidFill>
                    <a:srgbClr val="D19A66"/>
                  </a:solidFill>
                  <a:latin typeface="Consolas"/>
                  <a:ea typeface="Consolas"/>
                  <a:cs typeface="Consolas"/>
                  <a:sym typeface="Consolas"/>
                </a:rPr>
                <a:t>1</a:t>
              </a:r>
              <a:r>
                <a:rPr lang="es" sz="1200">
                  <a:solidFill>
                    <a:srgbClr val="ABB2BF"/>
                  </a:solidFill>
                  <a:latin typeface="Consolas"/>
                  <a:ea typeface="Consolas"/>
                  <a:cs typeface="Consolas"/>
                  <a:sym typeface="Consolas"/>
                </a:rPr>
                <a:t>;</a:t>
              </a:r>
              <a:endParaRPr sz="1200">
                <a:solidFill>
                  <a:srgbClr val="4FC1FF"/>
                </a:solidFill>
                <a:latin typeface="Consolas"/>
                <a:ea typeface="Consolas"/>
                <a:cs typeface="Consolas"/>
                <a:sym typeface="Consolas"/>
              </a:endParaRPr>
            </a:p>
          </p:txBody>
        </p:sp>
        <p:sp>
          <p:nvSpPr>
            <p:cNvPr id="118" name="Google Shape;118;p20"/>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nvSpPr>
        <p:spPr>
          <a:xfrm>
            <a:off x="717750" y="549075"/>
            <a:ext cx="7707600" cy="627600"/>
          </a:xfrm>
          <a:prstGeom prst="rect">
            <a:avLst/>
          </a:prstGeom>
          <a:noFill/>
          <a:ln>
            <a:noFill/>
          </a:ln>
        </p:spPr>
        <p:txBody>
          <a:bodyPr anchorCtr="0" anchor="b"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es" sz="3000">
                <a:solidFill>
                  <a:srgbClr val="434343"/>
                </a:solidFill>
                <a:latin typeface="Rajdhani"/>
                <a:ea typeface="Rajdhani"/>
                <a:cs typeface="Rajdhani"/>
                <a:sym typeface="Rajdhani"/>
              </a:rPr>
              <a:t>D</a:t>
            </a:r>
            <a:r>
              <a:rPr b="1" lang="es" sz="3000">
                <a:solidFill>
                  <a:srgbClr val="434343"/>
                </a:solidFill>
                <a:latin typeface="Rajdhani"/>
                <a:ea typeface="Rajdhani"/>
                <a:cs typeface="Rajdhani"/>
                <a:sym typeface="Rajdhani"/>
              </a:rPr>
              <a:t>elete</a:t>
            </a:r>
            <a:endParaRPr b="1" sz="3000">
              <a:solidFill>
                <a:srgbClr val="EC183F"/>
              </a:solidFill>
              <a:latin typeface="Rajdhani"/>
              <a:ea typeface="Rajdhani"/>
              <a:cs typeface="Rajdhani"/>
              <a:sym typeface="Rajdhani"/>
            </a:endParaRPr>
          </a:p>
        </p:txBody>
      </p:sp>
      <p:sp>
        <p:nvSpPr>
          <p:cNvPr id="124" name="Google Shape;124;p21"/>
          <p:cNvSpPr txBox="1"/>
          <p:nvPr/>
        </p:nvSpPr>
        <p:spPr>
          <a:xfrm>
            <a:off x="717750" y="1176675"/>
            <a:ext cx="7351500" cy="676500"/>
          </a:xfrm>
          <a:prstGeom prst="rect">
            <a:avLst/>
          </a:prstGeom>
          <a:noFill/>
          <a:ln>
            <a:noFill/>
          </a:ln>
        </p:spPr>
        <p:txBody>
          <a:bodyPr anchorCtr="0" anchor="t" bIns="91425" lIns="90000" spcFirstLastPara="1" rIns="91425" wrap="square" tIns="90000">
            <a:noAutofit/>
          </a:bodyPr>
          <a:lstStyle/>
          <a:p>
            <a:pPr indent="0" lvl="0" marL="0" rtl="0" algn="l">
              <a:spcBef>
                <a:spcPts val="600"/>
              </a:spcBef>
              <a:spcAft>
                <a:spcPts val="0"/>
              </a:spcAft>
              <a:buClr>
                <a:schemeClr val="dk1"/>
              </a:buClr>
              <a:buSzPts val="1100"/>
              <a:buFont typeface="Arial"/>
              <a:buNone/>
            </a:pPr>
            <a:r>
              <a:rPr lang="es" sz="1600">
                <a:solidFill>
                  <a:srgbClr val="434343"/>
                </a:solidFill>
                <a:latin typeface="Open Sans"/>
                <a:ea typeface="Open Sans"/>
                <a:cs typeface="Open Sans"/>
                <a:sym typeface="Open Sans"/>
              </a:rPr>
              <a:t>Con </a:t>
            </a:r>
            <a:r>
              <a:rPr b="1" lang="es" sz="1600">
                <a:solidFill>
                  <a:srgbClr val="434343"/>
                </a:solidFill>
                <a:latin typeface="Open Sans"/>
                <a:ea typeface="Open Sans"/>
                <a:cs typeface="Open Sans"/>
                <a:sym typeface="Open Sans"/>
              </a:rPr>
              <a:t>DELETE</a:t>
            </a:r>
            <a:r>
              <a:rPr lang="es" sz="1600">
                <a:solidFill>
                  <a:srgbClr val="434343"/>
                </a:solidFill>
                <a:latin typeface="Open Sans"/>
                <a:ea typeface="Open Sans"/>
                <a:cs typeface="Open Sans"/>
                <a:sym typeface="Open Sans"/>
              </a:rPr>
              <a:t> podemos borrar información de una tabla. </a:t>
            </a:r>
            <a:r>
              <a:rPr lang="es" sz="1600">
                <a:solidFill>
                  <a:srgbClr val="434343"/>
                </a:solidFill>
                <a:latin typeface="Open Sans"/>
                <a:ea typeface="Open Sans"/>
                <a:cs typeface="Open Sans"/>
                <a:sym typeface="Open Sans"/>
              </a:rPr>
              <a:t>Al igual que con UPDATE, es importante no olvidar el </a:t>
            </a:r>
            <a:r>
              <a:rPr b="1" lang="es" sz="1600">
                <a:solidFill>
                  <a:srgbClr val="434343"/>
                </a:solidFill>
                <a:latin typeface="Open Sans"/>
                <a:ea typeface="Open Sans"/>
                <a:cs typeface="Open Sans"/>
                <a:sym typeface="Open Sans"/>
              </a:rPr>
              <a:t>WHERE </a:t>
            </a:r>
            <a:r>
              <a:rPr lang="es" sz="1600">
                <a:solidFill>
                  <a:srgbClr val="434343"/>
                </a:solidFill>
                <a:latin typeface="Open Sans"/>
                <a:ea typeface="Open Sans"/>
                <a:cs typeface="Open Sans"/>
                <a:sym typeface="Open Sans"/>
              </a:rPr>
              <a:t>cuando escribimos la sentencia,</a:t>
            </a:r>
            <a:r>
              <a:rPr b="1" lang="es" sz="1600">
                <a:solidFill>
                  <a:srgbClr val="434343"/>
                </a:solidFill>
                <a:latin typeface="Open Sans"/>
                <a:ea typeface="Open Sans"/>
                <a:cs typeface="Open Sans"/>
                <a:sym typeface="Open Sans"/>
              </a:rPr>
              <a:t> </a:t>
            </a:r>
            <a:r>
              <a:rPr lang="es" sz="1600">
                <a:solidFill>
                  <a:srgbClr val="434343"/>
                </a:solidFill>
                <a:latin typeface="Open Sans"/>
                <a:ea typeface="Open Sans"/>
                <a:cs typeface="Open Sans"/>
                <a:sym typeface="Open Sans"/>
              </a:rPr>
              <a:t>aclarando la condición</a:t>
            </a:r>
            <a:r>
              <a:rPr lang="es" sz="1600">
                <a:solidFill>
                  <a:srgbClr val="434343"/>
                </a:solidFill>
                <a:latin typeface="Open Sans"/>
                <a:ea typeface="Open Sans"/>
                <a:cs typeface="Open Sans"/>
                <a:sym typeface="Open Sans"/>
              </a:rPr>
              <a:t>. Si no escribimos el </a:t>
            </a:r>
            <a:r>
              <a:rPr b="1" lang="es" sz="1600">
                <a:solidFill>
                  <a:srgbClr val="434343"/>
                </a:solidFill>
                <a:latin typeface="Open Sans"/>
                <a:ea typeface="Open Sans"/>
                <a:cs typeface="Open Sans"/>
                <a:sym typeface="Open Sans"/>
              </a:rPr>
              <a:t>WHERE</a:t>
            </a:r>
            <a:r>
              <a:rPr lang="es" sz="1600">
                <a:solidFill>
                  <a:srgbClr val="434343"/>
                </a:solidFill>
                <a:latin typeface="Open Sans"/>
                <a:ea typeface="Open Sans"/>
                <a:cs typeface="Open Sans"/>
                <a:sym typeface="Open Sans"/>
              </a:rPr>
              <a:t>, estaríamos borrando </a:t>
            </a:r>
            <a:r>
              <a:rPr b="1" lang="es" sz="1600">
                <a:solidFill>
                  <a:srgbClr val="434343"/>
                </a:solidFill>
                <a:latin typeface="Open Sans"/>
                <a:ea typeface="Open Sans"/>
                <a:cs typeface="Open Sans"/>
                <a:sym typeface="Open Sans"/>
              </a:rPr>
              <a:t>toda</a:t>
            </a:r>
            <a:r>
              <a:rPr lang="es" sz="1600">
                <a:solidFill>
                  <a:srgbClr val="434343"/>
                </a:solidFill>
                <a:latin typeface="Open Sans"/>
                <a:ea typeface="Open Sans"/>
                <a:cs typeface="Open Sans"/>
                <a:sym typeface="Open Sans"/>
              </a:rPr>
              <a:t> la </a:t>
            </a:r>
            <a:r>
              <a:rPr b="1" lang="es" sz="1600">
                <a:solidFill>
                  <a:srgbClr val="434343"/>
                </a:solidFill>
                <a:latin typeface="Open Sans"/>
                <a:ea typeface="Open Sans"/>
                <a:cs typeface="Open Sans"/>
                <a:sym typeface="Open Sans"/>
              </a:rPr>
              <a:t>tabla </a:t>
            </a:r>
            <a:r>
              <a:rPr lang="es" sz="1600">
                <a:solidFill>
                  <a:srgbClr val="434343"/>
                </a:solidFill>
                <a:latin typeface="Open Sans"/>
                <a:ea typeface="Open Sans"/>
                <a:cs typeface="Open Sans"/>
                <a:sym typeface="Open Sans"/>
              </a:rPr>
              <a:t>y no un registro en particular. </a:t>
            </a:r>
            <a:endParaRPr sz="1600">
              <a:solidFill>
                <a:srgbClr val="3F3F3F"/>
              </a:solidFill>
              <a:latin typeface="Open Sans"/>
              <a:ea typeface="Open Sans"/>
              <a:cs typeface="Open Sans"/>
              <a:sym typeface="Open Sans"/>
            </a:endParaRPr>
          </a:p>
        </p:txBody>
      </p:sp>
      <p:grpSp>
        <p:nvGrpSpPr>
          <p:cNvPr id="125" name="Google Shape;125;p21"/>
          <p:cNvGrpSpPr/>
          <p:nvPr/>
        </p:nvGrpSpPr>
        <p:grpSpPr>
          <a:xfrm>
            <a:off x="732700" y="2631577"/>
            <a:ext cx="7692650" cy="498176"/>
            <a:chOff x="630644" y="2191938"/>
            <a:chExt cx="6913498" cy="530709"/>
          </a:xfrm>
        </p:grpSpPr>
        <p:sp>
          <p:nvSpPr>
            <p:cNvPr id="126" name="Google Shape;126;p21"/>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highlight>
                    <a:srgbClr val="282C34"/>
                  </a:highlight>
                  <a:latin typeface="Consolas"/>
                  <a:ea typeface="Consolas"/>
                  <a:cs typeface="Consolas"/>
                  <a:sym typeface="Consolas"/>
                </a:rPr>
                <a:t>DELETE</a:t>
              </a:r>
              <a:r>
                <a:rPr lang="es" sz="1200">
                  <a:solidFill>
                    <a:srgbClr val="ABB2BF"/>
                  </a:solidFill>
                  <a:highlight>
                    <a:srgbClr val="282C34"/>
                  </a:highlight>
                  <a:latin typeface="Consolas"/>
                  <a:ea typeface="Consolas"/>
                  <a:cs typeface="Consolas"/>
                  <a:sym typeface="Consolas"/>
                </a:rPr>
                <a:t> </a:t>
              </a:r>
              <a:r>
                <a:rPr lang="es" sz="1200">
                  <a:solidFill>
                    <a:srgbClr val="E5C07B"/>
                  </a:solidFill>
                  <a:highlight>
                    <a:srgbClr val="282C34"/>
                  </a:highlight>
                  <a:latin typeface="Consolas"/>
                  <a:ea typeface="Consolas"/>
                  <a:cs typeface="Consolas"/>
                  <a:sym typeface="Consolas"/>
                </a:rPr>
                <a:t>FROM</a:t>
              </a:r>
              <a:r>
                <a:rPr lang="es" sz="1200">
                  <a:solidFill>
                    <a:srgbClr val="ABB2BF"/>
                  </a:solidFill>
                  <a:highlight>
                    <a:srgbClr val="282C34"/>
                  </a:highlight>
                  <a:latin typeface="Consolas"/>
                  <a:ea typeface="Consolas"/>
                  <a:cs typeface="Consolas"/>
                  <a:sym typeface="Consolas"/>
                </a:rPr>
                <a:t> </a:t>
              </a:r>
              <a:r>
                <a:rPr lang="es" sz="1200">
                  <a:solidFill>
                    <a:srgbClr val="E06C75"/>
                  </a:solidFill>
                  <a:highlight>
                    <a:srgbClr val="282C34"/>
                  </a:highlight>
                  <a:latin typeface="Consolas"/>
                  <a:ea typeface="Consolas"/>
                  <a:cs typeface="Consolas"/>
                  <a:sym typeface="Consolas"/>
                </a:rPr>
                <a:t>nombre_tabla</a:t>
              </a:r>
              <a:r>
                <a:rPr lang="es" sz="1200">
                  <a:solidFill>
                    <a:srgbClr val="ABB2BF"/>
                  </a:solidFill>
                  <a:highlight>
                    <a:srgbClr val="282C34"/>
                  </a:highlight>
                  <a:latin typeface="Consolas"/>
                  <a:ea typeface="Consolas"/>
                  <a:cs typeface="Consolas"/>
                  <a:sym typeface="Consolas"/>
                </a:rPr>
                <a:t> </a:t>
              </a:r>
              <a:r>
                <a:rPr lang="es" sz="1200">
                  <a:solidFill>
                    <a:srgbClr val="E5C07B"/>
                  </a:solidFill>
                  <a:highlight>
                    <a:srgbClr val="282C34"/>
                  </a:highlight>
                  <a:latin typeface="Consolas"/>
                  <a:ea typeface="Consolas"/>
                  <a:cs typeface="Consolas"/>
                  <a:sym typeface="Consolas"/>
                </a:rPr>
                <a:t>WHERE</a:t>
              </a:r>
              <a:r>
                <a:rPr lang="es" sz="1200">
                  <a:solidFill>
                    <a:srgbClr val="ABB2BF"/>
                  </a:solidFill>
                  <a:highlight>
                    <a:srgbClr val="282C34"/>
                  </a:highlight>
                  <a:latin typeface="Consolas"/>
                  <a:ea typeface="Consolas"/>
                  <a:cs typeface="Consolas"/>
                  <a:sym typeface="Consolas"/>
                </a:rPr>
                <a:t> </a:t>
              </a:r>
              <a:r>
                <a:rPr lang="es" sz="1200">
                  <a:solidFill>
                    <a:srgbClr val="E06C75"/>
                  </a:solidFill>
                  <a:highlight>
                    <a:srgbClr val="282C34"/>
                  </a:highlight>
                  <a:latin typeface="Consolas"/>
                  <a:ea typeface="Consolas"/>
                  <a:cs typeface="Consolas"/>
                  <a:sym typeface="Consolas"/>
                </a:rPr>
                <a:t>condición</a:t>
              </a:r>
              <a:r>
                <a:rPr lang="es" sz="1200">
                  <a:solidFill>
                    <a:srgbClr val="ABB2BF"/>
                  </a:solidFill>
                  <a:highlight>
                    <a:srgbClr val="282C34"/>
                  </a:highlight>
                  <a:latin typeface="Consolas"/>
                  <a:ea typeface="Consolas"/>
                  <a:cs typeface="Consolas"/>
                  <a:sym typeface="Consolas"/>
                </a:rPr>
                <a:t>;</a:t>
              </a:r>
              <a:endParaRPr sz="1200">
                <a:solidFill>
                  <a:srgbClr val="4FC1FF"/>
                </a:solidFill>
                <a:latin typeface="Consolas"/>
                <a:ea typeface="Consolas"/>
                <a:cs typeface="Consolas"/>
                <a:sym typeface="Consolas"/>
              </a:endParaRPr>
            </a:p>
          </p:txBody>
        </p:sp>
        <p:sp>
          <p:nvSpPr>
            <p:cNvPr id="127" name="Google Shape;127;p21"/>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grpSp>
        <p:nvGrpSpPr>
          <p:cNvPr id="128" name="Google Shape;128;p21"/>
          <p:cNvGrpSpPr/>
          <p:nvPr/>
        </p:nvGrpSpPr>
        <p:grpSpPr>
          <a:xfrm>
            <a:off x="732700" y="3317377"/>
            <a:ext cx="7692650" cy="498176"/>
            <a:chOff x="630644" y="2191938"/>
            <a:chExt cx="6913498" cy="530709"/>
          </a:xfrm>
        </p:grpSpPr>
        <p:sp>
          <p:nvSpPr>
            <p:cNvPr id="129" name="Google Shape;129;p21"/>
            <p:cNvSpPr/>
            <p:nvPr/>
          </p:nvSpPr>
          <p:spPr>
            <a:xfrm>
              <a:off x="1116043" y="2191938"/>
              <a:ext cx="6428100" cy="530700"/>
            </a:xfrm>
            <a:prstGeom prst="rect">
              <a:avLst/>
            </a:prstGeom>
            <a:solidFill>
              <a:srgbClr val="262831"/>
            </a:solidFill>
            <a:ln>
              <a:noFill/>
            </a:ln>
          </p:spPr>
          <p:txBody>
            <a:bodyPr anchorCtr="0" anchor="ctr" bIns="90000" lIns="126000" spcFirstLastPara="1" rIns="90000" wrap="square" tIns="144000">
              <a:noAutofit/>
            </a:bodyPr>
            <a:lstStyle/>
            <a:p>
              <a:pPr indent="0" lvl="0" marL="0" rtl="0" algn="l">
                <a:lnSpc>
                  <a:spcPct val="135714"/>
                </a:lnSpc>
                <a:spcBef>
                  <a:spcPts val="0"/>
                </a:spcBef>
                <a:spcAft>
                  <a:spcPts val="0"/>
                </a:spcAft>
                <a:buClr>
                  <a:schemeClr val="dk1"/>
                </a:buClr>
                <a:buSzPts val="1100"/>
                <a:buFont typeface="Arial"/>
                <a:buNone/>
              </a:pPr>
              <a:r>
                <a:rPr lang="es" sz="1200">
                  <a:solidFill>
                    <a:srgbClr val="E5C07B"/>
                  </a:solidFill>
                  <a:latin typeface="Consolas"/>
                  <a:ea typeface="Consolas"/>
                  <a:cs typeface="Consolas"/>
                  <a:sym typeface="Consolas"/>
                </a:rPr>
                <a:t>DELETE</a:t>
              </a:r>
              <a:r>
                <a:rPr lang="es" sz="1200">
                  <a:solidFill>
                    <a:srgbClr val="ABB2BF"/>
                  </a:solidFill>
                  <a:latin typeface="Consolas"/>
                  <a:ea typeface="Consolas"/>
                  <a:cs typeface="Consolas"/>
                  <a:sym typeface="Consolas"/>
                </a:rPr>
                <a:t> </a:t>
              </a:r>
              <a:r>
                <a:rPr lang="es" sz="1200">
                  <a:solidFill>
                    <a:srgbClr val="E5C07B"/>
                  </a:solidFill>
                  <a:latin typeface="Consolas"/>
                  <a:ea typeface="Consolas"/>
                  <a:cs typeface="Consolas"/>
                  <a:sym typeface="Consolas"/>
                </a:rPr>
                <a:t>FROM</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usuarios</a:t>
              </a:r>
              <a:r>
                <a:rPr lang="es" sz="1200">
                  <a:solidFill>
                    <a:srgbClr val="ABB2BF"/>
                  </a:solidFill>
                  <a:latin typeface="Consolas"/>
                  <a:ea typeface="Consolas"/>
                  <a:cs typeface="Consolas"/>
                  <a:sym typeface="Consolas"/>
                </a:rPr>
                <a:t> </a:t>
              </a:r>
              <a:r>
                <a:rPr lang="es" sz="1200">
                  <a:solidFill>
                    <a:srgbClr val="E5C07B"/>
                  </a:solidFill>
                  <a:latin typeface="Consolas"/>
                  <a:ea typeface="Consolas"/>
                  <a:cs typeface="Consolas"/>
                  <a:sym typeface="Consolas"/>
                </a:rPr>
                <a:t>WHERE</a:t>
              </a:r>
              <a:r>
                <a:rPr lang="es" sz="1200">
                  <a:solidFill>
                    <a:srgbClr val="ABB2BF"/>
                  </a:solidFill>
                  <a:latin typeface="Consolas"/>
                  <a:ea typeface="Consolas"/>
                  <a:cs typeface="Consolas"/>
                  <a:sym typeface="Consolas"/>
                </a:rPr>
                <a:t> </a:t>
              </a:r>
              <a:r>
                <a:rPr lang="es" sz="1200">
                  <a:solidFill>
                    <a:srgbClr val="E06C75"/>
                  </a:solidFill>
                  <a:latin typeface="Consolas"/>
                  <a:ea typeface="Consolas"/>
                  <a:cs typeface="Consolas"/>
                  <a:sym typeface="Consolas"/>
                </a:rPr>
                <a:t>usuario_id</a:t>
              </a:r>
              <a:r>
                <a:rPr lang="es" sz="1200">
                  <a:solidFill>
                    <a:srgbClr val="ABB2BF"/>
                  </a:solidFill>
                  <a:latin typeface="Consolas"/>
                  <a:ea typeface="Consolas"/>
                  <a:cs typeface="Consolas"/>
                  <a:sym typeface="Consolas"/>
                </a:rPr>
                <a:t> </a:t>
              </a:r>
              <a:r>
                <a:rPr lang="es" sz="1200">
                  <a:solidFill>
                    <a:srgbClr val="56B6C2"/>
                  </a:solidFill>
                  <a:latin typeface="Consolas"/>
                  <a:ea typeface="Consolas"/>
                  <a:cs typeface="Consolas"/>
                  <a:sym typeface="Consolas"/>
                </a:rPr>
                <a:t>=</a:t>
              </a:r>
              <a:r>
                <a:rPr lang="es" sz="1200">
                  <a:solidFill>
                    <a:srgbClr val="ABB2BF"/>
                  </a:solidFill>
                  <a:latin typeface="Consolas"/>
                  <a:ea typeface="Consolas"/>
                  <a:cs typeface="Consolas"/>
                  <a:sym typeface="Consolas"/>
                </a:rPr>
                <a:t> </a:t>
              </a:r>
              <a:r>
                <a:rPr lang="es" sz="1200">
                  <a:solidFill>
                    <a:srgbClr val="D19A66"/>
                  </a:solidFill>
                  <a:latin typeface="Consolas"/>
                  <a:ea typeface="Consolas"/>
                  <a:cs typeface="Consolas"/>
                  <a:sym typeface="Consolas"/>
                </a:rPr>
                <a:t>4</a:t>
              </a:r>
              <a:r>
                <a:rPr lang="es" sz="1200">
                  <a:solidFill>
                    <a:srgbClr val="ABB2BF"/>
                  </a:solidFill>
                  <a:latin typeface="Consolas"/>
                  <a:ea typeface="Consolas"/>
                  <a:cs typeface="Consolas"/>
                  <a:sym typeface="Consolas"/>
                </a:rPr>
                <a:t>;</a:t>
              </a:r>
              <a:endParaRPr sz="1200">
                <a:solidFill>
                  <a:srgbClr val="4FC1FF"/>
                </a:solidFill>
                <a:latin typeface="Consolas"/>
                <a:ea typeface="Consolas"/>
                <a:cs typeface="Consolas"/>
                <a:sym typeface="Consolas"/>
              </a:endParaRPr>
            </a:p>
          </p:txBody>
        </p:sp>
        <p:sp>
          <p:nvSpPr>
            <p:cNvPr id="130" name="Google Shape;130;p21"/>
            <p:cNvSpPr/>
            <p:nvPr/>
          </p:nvSpPr>
          <p:spPr>
            <a:xfrm>
              <a:off x="630644" y="2191947"/>
              <a:ext cx="485400" cy="530700"/>
            </a:xfrm>
            <a:prstGeom prst="rect">
              <a:avLst/>
            </a:prstGeom>
            <a:solidFill>
              <a:srgbClr val="3F3F3F"/>
            </a:solidFill>
            <a:ln>
              <a:noFill/>
            </a:ln>
          </p:spPr>
          <p:txBody>
            <a:bodyPr anchorCtr="0" anchor="ctr" bIns="91425" lIns="91425" spcFirstLastPara="1" rIns="91425" wrap="square" tIns="36000">
              <a:noAutofit/>
            </a:bodyPr>
            <a:lstStyle/>
            <a:p>
              <a:pPr indent="0" lvl="0" marL="0" rtl="0" algn="ctr">
                <a:spcBef>
                  <a:spcPts val="0"/>
                </a:spcBef>
                <a:spcAft>
                  <a:spcPts val="0"/>
                </a:spcAft>
                <a:buNone/>
              </a:pPr>
              <a:r>
                <a:rPr lang="es">
                  <a:solidFill>
                    <a:srgbClr val="FFFFFF"/>
                  </a:solidFill>
                  <a:latin typeface="Consolas"/>
                  <a:ea typeface="Consolas"/>
                  <a:cs typeface="Consolas"/>
                  <a:sym typeface="Consolas"/>
                </a:rPr>
                <a:t>SQL</a:t>
              </a:r>
              <a:endParaRPr>
                <a:solidFill>
                  <a:srgbClr val="FFFFFF"/>
                </a:solidFill>
                <a:latin typeface="Consolas"/>
                <a:ea typeface="Consolas"/>
                <a:cs typeface="Consolas"/>
                <a:sym typeface="Consola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3383C"/>
        </a:solidFill>
      </p:bgPr>
    </p:bg>
    <p:spTree>
      <p:nvGrpSpPr>
        <p:cNvPr id="134" name="Shape 134"/>
        <p:cNvGrpSpPr/>
        <p:nvPr/>
      </p:nvGrpSpPr>
      <p:grpSpPr>
        <a:xfrm>
          <a:off x="0" y="0"/>
          <a:ext cx="0" cy="0"/>
          <a:chOff x="0" y="0"/>
          <a:chExt cx="0" cy="0"/>
        </a:xfrm>
      </p:grpSpPr>
      <p:pic>
        <p:nvPicPr>
          <p:cNvPr id="135" name="Google Shape;135;p22"/>
          <p:cNvPicPr preferRelativeResize="0"/>
          <p:nvPr/>
        </p:nvPicPr>
        <p:blipFill>
          <a:blip r:embed="rId3">
            <a:alphaModFix/>
          </a:blip>
          <a:stretch>
            <a:fillRect/>
          </a:stretch>
        </p:blipFill>
        <p:spPr>
          <a:xfrm>
            <a:off x="3241700" y="2367187"/>
            <a:ext cx="2355801" cy="561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