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uñoz Ríos" userId="b686db67b68eb778" providerId="LiveId" clId="{163F4313-DE09-4F4D-959A-D22360E4E00D}"/>
    <pc:docChg chg="modSld">
      <pc:chgData name="Jose Muñoz Ríos" userId="b686db67b68eb778" providerId="LiveId" clId="{163F4313-DE09-4F4D-959A-D22360E4E00D}" dt="2021-08-19T21:16:03.281" v="54"/>
      <pc:docMkLst>
        <pc:docMk/>
      </pc:docMkLst>
      <pc:sldChg chg="modSp mod">
        <pc:chgData name="Jose Muñoz Ríos" userId="b686db67b68eb778" providerId="LiveId" clId="{163F4313-DE09-4F4D-959A-D22360E4E00D}" dt="2021-08-19T21:16:03.281" v="54"/>
        <pc:sldMkLst>
          <pc:docMk/>
          <pc:sldMk cId="0" sldId="256"/>
        </pc:sldMkLst>
        <pc:spChg chg="mod">
          <ac:chgData name="Jose Muñoz Ríos" userId="b686db67b68eb778" providerId="LiveId" clId="{163F4313-DE09-4F4D-959A-D22360E4E00D}" dt="2021-08-19T21:16:03.281" v="54"/>
          <ac:spMkLst>
            <pc:docMk/>
            <pc:sldMk cId="0" sldId="256"/>
            <ac:spMk id="1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486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0" i="0">
                <a:solidFill>
                  <a:schemeClr val="tx1"/>
                </a:solidFill>
                <a:effectLst/>
                <a:latin typeface="+mj-lt"/>
              </a:rPr>
              <a:t>Análisis de ganadería de precisión aplicando compresión de imágenes. </a:t>
            </a:r>
            <a:endParaRPr lang="es-CO" sz="44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Jose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Muñoz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Correa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https://github.com/Josemr0420/Bases-de-datos-1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Imagen 27" descr="Hombre sonriendo posando para la foto&#10;&#10;Descripción generada automáticamente">
            <a:extLst>
              <a:ext uri="{FF2B5EF4-FFF2-40B4-BE49-F238E27FC236}">
                <a16:creationId xmlns:a16="http://schemas.microsoft.com/office/drawing/2014/main" id="{339767C2-FE07-4F3F-A555-D4DE624CE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55" y="1878178"/>
            <a:ext cx="2192761" cy="2204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Mujer sonriendo para la cámara con un perro&#10;&#10;Descripción generada automáticamente con confianza media">
            <a:extLst>
              <a:ext uri="{FF2B5EF4-FFF2-40B4-BE49-F238E27FC236}">
                <a16:creationId xmlns:a16="http://schemas.microsoft.com/office/drawing/2014/main" id="{EF054294-C385-494C-A045-D76BC7D90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254" y="1895940"/>
            <a:ext cx="2223546" cy="220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1046</Words>
  <Application>Microsoft Office PowerPoint</Application>
  <PresentationFormat>Panorámica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Jose Muñoz Ríos</cp:lastModifiedBy>
  <cp:revision>2</cp:revision>
  <dcterms:created xsi:type="dcterms:W3CDTF">2020-06-26T14:36:07Z</dcterms:created>
  <dcterms:modified xsi:type="dcterms:W3CDTF">2021-08-19T21:16:20Z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