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486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4400" b="0" i="0">
                <a:solidFill>
                  <a:schemeClr val="tx1"/>
                </a:solidFill>
                <a:effectLst/>
                <a:latin typeface="+mj-lt"/>
              </a:rPr>
              <a:t>Análisis de ganadería de precisión aplicando compresión de imágenes. </a:t>
            </a:r>
            <a:endParaRPr lang="es-CO" sz="44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Jose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Muñoz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Correa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https://github.com/Josemr0420/ST0245-003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Imagen 27" descr="Hombre sonriendo posando para la foto&#10;&#10;Descripción generada automáticamente">
            <a:extLst>
              <a:ext uri="{FF2B5EF4-FFF2-40B4-BE49-F238E27FC236}">
                <a16:creationId xmlns:a16="http://schemas.microsoft.com/office/drawing/2014/main" id="{339767C2-FE07-4F3F-A555-D4DE624CE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55" y="1878178"/>
            <a:ext cx="2192761" cy="22045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 descr="Mujer sonriendo para la cámara con un perro&#10;&#10;Descripción generada automáticamente con confianza media">
            <a:extLst>
              <a:ext uri="{FF2B5EF4-FFF2-40B4-BE49-F238E27FC236}">
                <a16:creationId xmlns:a16="http://schemas.microsoft.com/office/drawing/2014/main" id="{EF054294-C385-494C-A045-D76BC7D90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254" y="1895940"/>
            <a:ext cx="2223546" cy="2203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1" dirty="0" err="1">
                <a:solidFill>
                  <a:srgbClr val="FFFFFF"/>
                </a:solidFill>
              </a:rPr>
              <a:t>validación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Vecino más cercano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F9CCBB-085E-4A15-A9AB-1A7016D4F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271" y="2476432"/>
            <a:ext cx="2315579" cy="1294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ir del vértice A y volver al mismo vértice A y recorriendo todos los nodos, el recorrido que se debe de hacer es A</a:t>
            </a: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D  E  C  B  A para que pueda ser mediante el vecino más cercano.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698D73-A981-488E-B73C-2C3CA9E0E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41" y="1962993"/>
            <a:ext cx="4050157" cy="27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petitive Nearest Neighbour Algorithm">
            <a:extLst>
              <a:ext uri="{FF2B5EF4-FFF2-40B4-BE49-F238E27FC236}">
                <a16:creationId xmlns:a16="http://schemas.microsoft.com/office/drawing/2014/main" id="{D47197C9-E856-41BB-AAF0-0239F1F69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61" y="991837"/>
            <a:ext cx="4081935" cy="393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23;p3">
            <a:extLst>
              <a:ext uri="{FF2B5EF4-FFF2-40B4-BE49-F238E27FC236}">
                <a16:creationId xmlns:a16="http://schemas.microsoft.com/office/drawing/2014/main" id="{E1A02159-3046-48BA-8741-A1AC5B6AF690}"/>
              </a:ext>
            </a:extLst>
          </p:cNvPr>
          <p:cNvSpPr/>
          <p:nvPr/>
        </p:nvSpPr>
        <p:spPr>
          <a:xfrm>
            <a:off x="265328" y="5248584"/>
            <a:ext cx="11420309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just">
              <a:buSzPts val="1400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ir del vértice A y volver al mismo vértice A y recorriendo todos los nodos, el recorrido que se debe de hacer es A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D  E  C  B  A para que pueda ser mediante el vecino más cercano, en distancia sería así (185+302+165+305+500) = 1457. En cambio, si se hace con el recorrido más largo, sería el siguiente ABDCEA, en distancia sería así (500+360+320+165+205) = 1550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Repetitive Nearest Neighbour Algorithm">
            <a:extLst>
              <a:ext uri="{FF2B5EF4-FFF2-40B4-BE49-F238E27FC236}">
                <a16:creationId xmlns:a16="http://schemas.microsoft.com/office/drawing/2014/main" id="{0C290557-C862-4B7C-B176-BB87CDBD8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61" y="991837"/>
            <a:ext cx="4081935" cy="393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s vacas duermen mirando al norte">
            <a:extLst>
              <a:ext uri="{FF2B5EF4-FFF2-40B4-BE49-F238E27FC236}">
                <a16:creationId xmlns:a16="http://schemas.microsoft.com/office/drawing/2014/main" id="{5432F24C-0E13-43E0-A03C-DC50D69BB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37" y="2057088"/>
            <a:ext cx="4902001" cy="27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950</Words>
  <Application>Microsoft Office PowerPoint</Application>
  <PresentationFormat>Panorámica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Mauricio David Correa Hernandez</cp:lastModifiedBy>
  <cp:revision>6</cp:revision>
  <dcterms:created xsi:type="dcterms:W3CDTF">2020-06-26T14:36:07Z</dcterms:created>
  <dcterms:modified xsi:type="dcterms:W3CDTF">2021-10-10T06:02:21Z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