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62" r:id="rId6"/>
    <p:sldId id="263" r:id="rId7"/>
    <p:sldId id="258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1C4DB4"/>
    <a:srgbClr val="0B1B83"/>
    <a:srgbClr val="101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36.0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1347 551 1280,'0'0'1705,"1"-28"-1265,5-182-499,-6 202 36,0 0 0,0 0 0,-1 0 0,0 0 0,0 0 0,-1 0 0,0 1 0,-1-1 0,1 0 1,-1 1-1,-1 0 0,0 0 0,0 0 0,0 0 0,0 0 0,-1 1 0,-1 0 0,-10-11 0,-1 1-104,-1 2-1,-1-1 1,0 2 0,-1 0-1,0 2 1,-1 0 0,0 1-1,-1 1 1,0 1-1,0 2 1,-1 0 0,-29-4-1,-30-1 936,0 4 0,-91 5-1,144 2-442,-2 0 104,1 1 0,-1 2-1,1 1 1,-53 14 0,74-15-322,-1 0 1,1 0 0,0 1-1,0 0 1,0 0-1,0 1 1,1 0 0,0 1-1,0 0 1,0 0-1,1 1 1,0 0-1,0 0 1,1 0 0,0 1-1,0 0 1,1 1-1,-8 13 1,9-9-144,1-1-1,0 1 1,0 0 0,1 0-1,1 0 1,0 0 0,1 0-1,3 23 1,0-9-60,2-1-1,0 1 1,13 32 0,4-1 0,3-1 1,3-1-1,1-1 1,4-1-1,1-2 1,3-2-1,45 49 1,-52-65-87,-2 2 1,-1 1-1,-1 1 1,-3 1 0,-1 1-1,-2 1 1,-1 1-1,-3 1 1,-1 0-1,-3 1 1,-1 0-1,-2 1 1,-2 0 0,1 56-1,-7-75-204,0 23 75,-1 0 0,-9 58 1,7-90 216,-2 0-1,0 0 1,-1-1 0,-1 0 0,-1 1 0,0-2-1,-1 1 1,0-1 0,-21 26 0,22-32-9,-1 0 1,-1-1 0,1 0 0,-1 0-1,-1-1 1,1 0 0,-1-1-1,0 0 1,-1 0 0,1-1 0,-1-1-1,0 0 1,0 0 0,-1-1-1,-17 2 1,15-3 103,0-1 0,-1 0 0,1-2 0,0 1-1,0-2 1,0 0 0,1 0 0,-1-1 0,0-1 0,1-1 0,0 0-1,-23-11 1,8-1-8,0-1-1,1-2 0,1 0 1,1-1-1,0-2 0,2-1 1,1 0-1,1-2 0,1 0 1,1-2-1,2 0 1,0 0-1,2-2 0,2 0 1,0-1-1,2 0 0,1-1 1,-9-58-1,10-94-1838,9 110 631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17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2110 126 1280,'0'0'2625,"-29"-15"-1797,-95-49-328,104 55-513,0 1-1,-1 1 1,0 1-1,0 1 0,-1 1 1,1 1-1,-1 0 1,0 2-1,1 1 1,-34 3-1,-9-1 87,-9 0 72,-1 4 0,1 3-1,0 3 1,1 3 0,0 3 0,-94 38 0,103-31-34,1 2 1,1 3 0,2 3-1,1 2 1,2 3 0,1 2-1,2 2 1,2 3 0,2 2 0,2 2-1,3 2 1,1 2 0,3 2-1,3 1 1,-53 106 0,61-97-145,3 2 0,3 1 0,3 1 0,2 0 0,4 2 1,3-1-1,3 2 0,4-1 0,2 1 0,9 87 0,-1-107-99,2 1-1,3-2 0,1 1 0,3-2 1,2 0-1,2-1 0,3 0 0,1-2 0,2-1 1,59 80-1,-53-87 60,1 0-1,2-3 1,1 0 0,3-2 0,0-2 0,2-2-1,1-1 1,1-3 0,2-1 0,0-2-1,71 26 1,-55-30-238,1-3 0,1-2 1,81 7-1,192-7-208,-265-15 521,0-4 0,0-2-1,-1-4 1,0-2-1,70-24 1,-56 9-79,-1-3 1,-2-3-1,-1-4 0,-2-3 1,-2-4-1,81-63 1,-117 77 48,-1-2 1,-1-1 0,-2-2-1,-2-2 1,-1-1 0,-2-1 0,-2-1-1,-1-2 1,-3-1 0,-1-1-1,-2 0 1,17-60 0,-17 25 93,-4-1-1,-4-1 1,-3 0 0,-3 0 0,-7-126 0,-3 180-57,-1 1 0,-1 0 1,-1 0-1,-1 0 0,-2 1 1,0 0-1,-2 0 0,-1 1 1,-1 1-1,-1 0 0,-1 0 1,-1 2-1,-1 0 0,0 1 1,-2 1-1,-1 0 0,0 2 1,-2 0-1,0 1 0,-1 1 1,0 2-1,-1 0 0,-31-13 1,-4 6-198,0 3 0,-77-14 0,29 15-225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22.4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1 293 4369,'0'0'4676,"1"5"-4038,6 13-514,1-1-1,1 0 1,19 28 0,9 16-73,77 186-13,-12-24-543,-101-223 453,-1 1 1,0 0-1,1 0 0,-1 0 1,1-1-1,-1 1 0,1 0 1,-1 0-1,1-1 0,-1 1 1,1 0-1,-1-1 0,1 1 1,0-1-1,0 1 0,-1-1 1,1 1-1,0-1 0,0 1 1,1-1-1,10-9-321,7-41 561,-12 28-230,26-51-109,3 1 0,3 2 0,3 1 0,3 3 0,3 1 0,3 3 0,66-64 0,-61 75-1820,121-84 0,-155 119 1625,53-36-1024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44:53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8786,'0'0'2323,"4"2"-2335,16 8 620,1-2 1,0-1-1,0-1 1,1 0-1,-1-2 1,42 4-1,144-6 315,-116-3-637,1448-1 402,976 1 118,-1095 26-796,-262-2-39,1111-17-2603,-1607-6-333,-249 0-1436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45:11.4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51 8970,'0'0'2554,"33"5"-2738,-13-2 179,51 6 107,101 2 1,-68-11 713,895-3 3771,495-33-3383,18-2-952,1 37-143,-623 27-66,-8 80-186,-877-106 139,107 20-95,175 55-1,-264-62-32,-23-13 127,0 1 0,0-1 0,0 1 0,0-1 0,0 0 0,-1 1 0,1-1 0,0 0 0,0 1 1,0-1-1,0 0 0,0 1 0,-1-1 0,1 0 0,0 0 0,0 1 0,-1-1 0,1 0 0,0 0 1,0 1-1,-1-1 0,1 0 0,0 0 0,-1 0 0,1 1 0,0-1 0,-1 0 0,1 0 0,0 0 1,-1 0-1,1 0 0,0 0 0,-1 0 0,1 0 0,-1 0 0,-50 6-118,-540-3-663,304-5 779,-374 0-351,-909 8 576,357 58 936,779-36-2590,-2-4-3908,338-21 283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01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616 0 3041,'0'0'1800,"-19"10"-1520,-62 30-193,71-34-96,0 0 0,1 0 1,0 1-1,0 0 0,1 0 1,0 1-1,0 0 0,1 1 0,0-1 1,-9 16-1,-2 2-121,-22 27 154,3 2 0,2 1 0,-42 94 0,60-109 20,2 1 0,2 0 0,1 1 0,3 1 0,1 0 0,-2 55 0,8 370-126,60-33 33,-28-258 38,-7 5 638,-8 0 1,-13 294 0,-6-429-568,-3 0 1,-1 0 0,-3-1-1,-1 0 1,-3-1-1,-22 48 1,30-79-64,-1-1 0,0 0 0,0 0-1,-2 0 1,0-1 0,0-1 0,-1 0 0,-1 0 0,0-1 0,0 0 0,-26 15 0,37-23 4,0-1 1,-1 1 0,1-1-1,0 1 1,0-1 0,1 1-1,-1 0 1,0-1 0,1 1 0,0 0-1,-1-1 1,1 1 0,0 0-1,1 0 1,-1-1 0,0 1-1,2 3 1,-2 4 16,2-6-17,-1 1 0,1-1 0,0 1 1,0-1-1,0 1 0,1-1 0,-1 0 0,1 0 1,0 0-1,1-1 0,-1 1 0,0-1 1,1 1-1,0-1 0,5 3 0,22 25-4,-13-5 16,0 1 0,-2 1 1,-1 1-1,-2 0 1,0 1-1,-2 1 1,-2-1-1,8 39 0,-6 3 7,-3-1-1,-2 116 0,-9-24 145,-29 188 0,18-201 183,7 275 0,10-373-355,2-1-1,2 1 1,3-1 0,2-1-1,2 0 1,2 0 0,2-2-1,47 88 1,-52-114-157,2-1 1,1 0-1,0 0 0,2-2 0,35 31 0,-22-25-1614,45 29 0,-36-30-457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04.9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2096 1 368,'-77'30'-277,"-552"233"2568,499-199-996,3 4 0,-202 148 0,270-171-1268,3 2 1,2 2-1,2 3 1,2 2-1,3 2 1,2 3 0,3 1-1,-46 85 1,31-32-162,4 4 1,5 1-1,-33 128 1,60-164 79,3 1 0,4 1 1,3 1-1,4 0 0,7 136 1,2-189 63,3 0 0,0-1 0,2 1 1,2-1-1,1-1 0,1 1 0,28 52 1,-18-46 31,2-1 0,2 0 0,1-2 0,2-1 0,43 39 1,-15-23 91,2-3 1,3-3 0,1-2-1,2-3 1,1-3-1,116 45 1,-59-37-25,1-6-1,2-6 0,0-5 1,2-5-1,1-6 0,0-5 1,1-6-1,-1-6 0,0-5 1,147-28-1,-35-12 84,-1-10 1,-3-10-1,441-192 1,-505 173-261,-3-8 1,-4-7 0,250-203 0,-232 147-651,-7-8-1,235-284 1,-294 303-753,-6-5 0,103-190 0,-141 200 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05.2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1581 70 128,'-304'-51'416,"14"33"80,-1 18-496,-3 0-160,76 18-144,35 3-272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06.9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1300 1360,'0'0'3556,"34"-31"-3383,110-98 24,71-40 363,-141 116-549,478-310-563,-318 216-13,204-136-626,-248 159-22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07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740 21 1016,'0'0'3242,"-27"-3"-3019,-85-12-52,99 14-156,1 0 1,-1 1-1,0 0 1,0 0-1,0 2 1,0 0-1,0 0 1,1 1-1,-1 1 1,1 0-1,0 0 1,0 1-1,-18 11 1,-2 0-21,-3 0-6,1 2 0,0 1 1,1 2-1,1 1 1,2 2-1,-40 38 0,59-52 24,1 1 0,0 1 0,1 0 1,1 0-1,-1 1 0,2-1 0,0 2 0,1-1 0,0 1 0,1 0 0,0 0 0,1 1 0,1-1 0,0 1 0,1 0 0,1 0 0,0 0 0,1 0 0,3 23 0,-2-33-27,0 0-1,0-1 0,1 1 0,0-1 1,0 0-1,0 1 0,0-1 0,0 0 1,1 0-1,0-1 0,0 1 0,0 0 1,0-1-1,1 0 0,-1 0 0,1 0 1,0 0-1,0 0 0,0-1 0,0 1 1,0-1-1,1 0 0,-1-1 0,0 1 1,1-1-1,5 1 0,12 3-43,0-2 0,1 0 1,-1-2-1,25 0 0,-40-1 36,12-2-97,-1 1 0,0-2 1,0-1-1,0 0 0,-1-1 0,1-1 1,-1 0-1,-1-1 0,1-2 1,-1 1-1,0-2 0,-1 0 0,17-14 1,-4 0 81,-1-1 0,-1-1 0,-1-1 0,-2-1 1,33-50-1,-45 58-80,0 0 0,-1-1-1,-1-1 1,-1 1 0,7-32 0,-4 14-1318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08.6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341 67 1168,'0'0'2603,"-30"10"-1888,-94 34-193,113-40-365,0 1 0,1 0 0,-1 1 0,1 0 0,0 1 0,1 0 0,0 0 0,0 1 0,0 0 1,1 1-1,0-1 0,1 2 0,0-1 0,1 1 0,-1 0 0,2 1 0,0-1 0,-8 23 0,7-10-149,1 0 0,0 1-1,2-1 1,1 1 0,1 0-1,1 0 1,4 32 0,-3-51-13,-1 0 0,1 0 0,0 0 0,1 0 1,-1-1-1,1 1 0,0 0 0,0-1 0,0 1 1,1-1-1,0 0 0,-1 0 0,1 0 0,1 0 1,4 4-1,-2-3-2,0 0 0,1-1 1,-1 1-1,1-1 0,0-1 0,1 1 1,-1-1-1,15 3 0,3-1-29,0 0 0,0-2 0,1-2-1,-1 0 1,26-3 0,-32 0-58,-1-1 0,0-1 1,0-1-1,-1 0 0,0-1 0,0-1 0,0-1 0,0 0 1,-1-1-1,27-22 0,-21 15-118,-1-1 0,-1-1 0,-1-1 0,0-1 1,-2-1-1,27-40 0,-36 48 185,-1 0 0,-1 0 0,0-1 0,-1 0 0,0 0 0,-1 0 0,-1 0 0,3-29 0,-5 36 64,-1-1 1,0 0-1,0 1 1,-1-1-1,0 1 1,-1-1-1,1 1 1,-1-1-1,-1 1 1,0 0-1,0 0 1,0 0-1,-1 0 1,0 1-1,0-1 1,0 1-1,-1 0 1,-8-8-1,1 4-210,0 1 1,-1 1-1,0 0 0,0 0 0,-1 1 0,0 1 1,0 0-1,0 1 0,-1 1 0,0 0 0,-18-2 0,-15-1-1526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36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1421 0 1296,'0'0'846,"-14"36"-530,-174 410 2126,-307 709 704,181-412-3932,188-448 150,-106 376 0,205-575-1376,3-22-772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46.4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 1 3265,'-120'207'-1287,"96"-164"1356,2 1 0,2 0 1,-16 54-1,25-64-30,-2 7-55,1 1 1,2 0 0,2 0-1,2 1 1,2 0 0,2 0-1,5 71 1,-2-101 21,1-1-1,1 1 1,1-1 0,-1 0 0,2 0-1,0 0 1,0 0 0,1-1-1,0 0 1,1 0 0,1 0-1,-1-1 1,2 0 0,-1-1-1,1 0 1,1 0 0,0-1-1,0 0 1,0-1 0,1 0-1,17 8 1,0-2-3,0-1-1,1-1 0,1-2 1,-1 0-1,2-3 1,-1 0-1,1-2 0,32 1 1,15-5 1,-1-3 1,0-3-1,0-4 1,127-33-1,-40-5-42,167-73 0,287-166-187,-398 172-396,-35 19-525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45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1594 93 120,'0'0'4705,"-220"-60"-4705,139 45-208,-6 6 208,-9 0-8,-15 9-144,-9 0 48,-10 0-344,-14 6-336,-83 36 40,33-3-177,10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46.0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4996 1 512,'-894'241'1606,"-862"412"-249,1424-497-1561,7 15 0,9 13 0,-319 246 0,442-274-525,-228 241 1,297-274-2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47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408 1 928,'0'0'944,"28"13"-886,90 47-24,-111-57-30,-1 1 0,-1-1 0,1 1 0,0 1-1,-1-1 1,0 1 0,0 0 0,0 0-1,-1 0 1,0 1 0,0-1 0,0 1 0,-1 0-1,1 0 1,-2 1 0,1-1 0,-1 1 0,1-1-1,-2 1 1,1 0 0,0 10 0,-1-13-6,2 11 90,-1 0 0,-1 1 0,0-1 0,-1 0 0,-1 1 0,0-1 0,-1 1 1,-1-1-1,0 0 0,-1 0 0,-1-1 0,0 1 0,-1-1 0,-1 0 0,-13 22 0,-12 12-196,-2-3 0,-67 69 0,-87 62-517,65-72 179,8-12-590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39:59.1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392 0 1568,'0'0'1141,"-10"31"-1071,2-10-29,-57 198 685,33-100-704,-6-2 1,-4-1-1,-5-2 1,-68 118-1,110-224-192,0 0 0,1 1 0,0 0 0,0-1 0,1 2 0,0-1 0,1 0 0,0 0 0,0 11 0,5-17 179,0 1 1,1-1-1,-1-1 1,1 1 0,0 0-1,0-1 1,0 0-1,0 0 1,0 0-1,7 2 1,-6-2-21,10 5-3,0 1-1,-1 0 1,1 2-1,-2-1 1,0 2-1,0-1 0,0 2 1,-2 0-1,1 0 1,15 23-1,-14-14-93,0 1 0,-2 1-1,0 0 1,-2 0 0,0 1 0,7 32 0,-2 22 4,-4 1 0,-2 0 0,-6 112 0,-2-173 191,0 24-41,-1-16-34,1 0-1,5 41 1,3-83-242,0-17 262,74-280-458,-63 258 476,2 1 0,3 1 1,48-80-1,-60 114-62,0 1 1,1 1-1,1 0 0,0 1 1,1 1-1,1 0 0,0 1 0,35-23 1,-50 36 82,0 0 1,0 1 0,-1-1-1,1 0 1,0 0 0,0 0-1,-1 0 1,1 1 0,-1-1-1,1 0 1,0 0 0,-1 0 0,0-1-1,1 1 1,-1 0 0,0 0-1,1 0 1,-1 0 0,0 0-1,0 0 1,0 0 0,0-1-1,0 1 1,0 0 0,0 0-1,-1 0 1,1 0 0,0 0-1,-1 0 1,1 0 0,0 0-1,-1 0 1,0 0 0,1 0-1,-1 0 1,1 0 0,-3-2-1,-32-44-442,23 34 573,-31-51-122,-67-127 1,80 133-66,10 21-22,2 0 1,1-2 0,2 1 0,2-2 0,2 0-1,1-1 1,2 1 0,-3-64 0,7-125-727,4 163 180,0-5-218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41:03.0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1200,'599'24'288,"295"-22"5525,-453-4-4139,2312 39-157,-345 44-4015,-2144-69-1167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7:41:05.9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67 1536,'790'15'779,"305"3"2753,2590-58 983,-1128-18-7854,-2232 57-203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3F52-3634-4FF8-BE50-6416CBDDC1FE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4575-929B-43D3-B710-E475C414C53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467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558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0530A-3F9F-F7E0-B202-F2832DEF1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3435B2-DF92-5DC5-169F-299F68477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BBC5A6-8DCE-DCB9-BB09-7561B6B65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FD7962-897F-50F0-1644-808E4BC73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70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42F09-B324-0AEE-40F5-5D7A26327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C4A518-7ADC-0339-0FD5-A33C99545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E60AD1-F0D9-A419-E567-230340CAE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A4DC8-FB39-1AFB-183E-18718EE85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2554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35DA2-1773-117B-2354-1D85A7A6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4B148FA-0D1E-42BD-564D-08439ED7A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17854A9-513F-FAA2-CA2C-5ED715087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496B08-88E5-9529-BEDC-CE2B1F1FF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203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6419-A697-87BD-1DC9-4CD069AB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A5FBC65-9586-569B-E473-190298A7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43BD6-7ECD-FC83-8C51-A90561ECD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67529C-08DD-B913-65A0-4A5E305FF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55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CA45-F0F5-F23A-F0D8-BCEAE446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892850-3B7F-B69B-4612-ACEF7BDD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6924BCE-0F2B-0228-80ED-C40E59673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9921D9-02CB-335F-5D8E-85F28A0A8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669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929B8-7B05-DE52-7F0F-B3B17D7E6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1C17912-C9AF-D2B9-7BE1-D72E87CFA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A299B6-E0B6-74E3-D976-5508893E6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3C8713-4EA5-6E0C-7E1E-EDA6DF171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614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179D6-DDFD-86B9-400C-57A5ADFE6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999501-8667-6F91-835E-2858E472F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891581-969A-672C-7B52-303A65D5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D0BDB0-184A-3FA6-5BD7-12BE5703A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69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419ED-82EE-33E8-8FFB-3390E6060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2BC54E-7157-E006-F188-AC3C758D7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393097-6260-A630-74A1-4D7D607B2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0D30D6-DBD0-3AE8-6089-6AF637164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4575-929B-43D3-B710-E475C414C536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13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FC1F-6767-0309-629C-568B1776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AE6B07-F497-4C6C-D977-9706DF3A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0E635-0D0C-197C-6B3B-5BF9B48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DE927-6A34-16EB-82D5-A7CD002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CDBB8-E0CA-BE74-3228-A6E2086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830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11448-2DF4-8E6C-B0B2-301BE2D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A08927-86F9-61B1-6569-27D2AF7F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1520C-FBBF-1341-1A61-E7DC7F47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39767-3EF0-DBF3-CE71-7E41FDDD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63278-6851-044D-AD0F-A885C98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225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80F8E6-22FB-17B0-5767-8323897D6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502D88-3AAC-0CFD-F0F5-3A1CDC395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CEA5F-4168-1B14-4B3C-2265CFAD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01ED1-F565-2F4F-AE5D-D339F526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82649-84BB-093C-93D3-8896F884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71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8AD7D-114E-38A6-F774-B8B6B352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6E7EE-829D-7E68-9E6F-86BE1968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EF485-6B5E-5E0C-93CA-C417868B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229B0-F9D8-3D2C-BD39-07EA6D1B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BB21C-073A-2D2A-1093-8BAA3C2C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49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55A29-F8D8-CE80-5282-6ABB4312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50C9B5-BD74-54F3-2CC3-6F78C0B0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BEE4C-FB0E-503A-805E-3A5E07D8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31A82-E050-16C6-FF91-92735CED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3E319-8FB8-8FE7-F116-4082381A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5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AED15-72FB-3ACA-8FB5-2BDF928C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855FF-B1AC-926B-7AEA-25A9E9921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E5C66-179C-F661-6FA7-D5C81B08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689EAD-B26F-4CA0-FECC-F85F6199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B5500-E026-2F69-DF7D-C8959004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5509F-88EA-7642-4B1F-CBC653A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85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15573-9CBB-19A2-9571-C06662E0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61869E-3CCE-8515-61E7-B87AC186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0E8000-0AA7-3530-3EA1-37A0EC0E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849407-EB17-3B36-7EE5-0768000FD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9BB1F6-92EE-247F-8C88-69935B632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52C9D3-2EF9-63EC-8474-FA59F87A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551866-8BE7-FF6B-46DF-D2033DFB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251958-217D-5C38-96AE-724152F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02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BBAC8-AB69-5B99-4595-64109751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B161F3-343F-7AA0-CC7C-AA59CF45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BF8E27-CBA6-1113-0D07-BEC0873F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057189-6018-6514-631E-DD9BF532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7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581501-430E-60A8-5AC0-2B9CF127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D611A5-FD98-1F1B-4D3C-5F63ADE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CA2FB9-84A5-21B2-36DE-071D0ACB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319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28381-ADEE-FF6D-0074-5565F2EC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C0E59-DBB1-D34F-7DC7-6A024752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2AA59-EFEB-43D4-C12C-46A5FEF1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3470A-BEDD-E59D-813F-2CEC6549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D44BA-D16C-5049-9965-2DCD88D9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FF8BFE-9ADE-EDD7-806B-1D7D56B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831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5D03-88B5-D3E0-5B5C-CFC3B4F5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1B9241-FEBC-586D-4CF8-820FEB783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72D62-100C-CDB0-2080-F10509E8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A37B8-6E22-C925-12D7-8FEF446E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A75A38-7167-43E5-B2C0-DC305800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8FB2A-20E7-7DDE-0983-812005FE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488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14C771-3A67-A75D-A2B3-F6463C63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54D8E9-ABE3-BA89-EDE0-9DFABDAB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BAAC7-CD47-3EEB-3FF5-4E50CAA1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C47F-A19E-4132-8A8B-33E3458A35EC}" type="datetimeFigureOut">
              <a:rPr lang="es-VE" smtClean="0"/>
              <a:t>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3EADC-8B7C-193D-3A39-D23F4BCFA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F0653-9899-73C6-C8C6-7835ACBE8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E4EB-CF2E-4A77-869E-4046F3C6E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45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jpeg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customXml" Target="../ink/ink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ustomXml" Target="../ink/ink10.xml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8.xml"/><Relationship Id="rId3" Type="http://schemas.openxmlformats.org/officeDocument/2006/relationships/image" Target="../media/image16.png"/><Relationship Id="rId7" Type="http://schemas.openxmlformats.org/officeDocument/2006/relationships/customXml" Target="../ink/ink15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28.png"/><Relationship Id="rId4" Type="http://schemas.openxmlformats.org/officeDocument/2006/relationships/image" Target="../media/image17.jpeg"/><Relationship Id="rId9" Type="http://schemas.openxmlformats.org/officeDocument/2006/relationships/customXml" Target="../ink/ink16.xml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7E4BC58F-5EF8-09EC-D32F-C65850665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-371475"/>
            <a:ext cx="9144000" cy="68580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2942A0B8-2D9C-44F3-FEBC-5251C5FA9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1920" y="5172831"/>
            <a:ext cx="4248155" cy="9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027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CA9A4-8031-1891-D4F9-FF2B0C34A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38DC5D-0257-34EF-13E5-EB01E861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9C667CA-F2C7-DA37-CB62-3BE653EC5E3B}"/>
              </a:ext>
            </a:extLst>
          </p:cNvPr>
          <p:cNvSpPr txBox="1"/>
          <p:nvPr/>
        </p:nvSpPr>
        <p:spPr>
          <a:xfrm>
            <a:off x="1257300" y="781050"/>
            <a:ext cx="967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0" b="1" dirty="0">
                <a:solidFill>
                  <a:schemeClr val="bg1"/>
                </a:solidFill>
                <a:latin typeface="Gabarito" pitchFamily="2" charset="0"/>
              </a:rPr>
              <a:t>NUESTRAS HERRAMIENTAS</a:t>
            </a:r>
          </a:p>
          <a:p>
            <a:pPr algn="ctr"/>
            <a:r>
              <a:rPr lang="es-VE" sz="4000" b="1" dirty="0">
                <a:solidFill>
                  <a:schemeClr val="bg1"/>
                </a:solidFill>
                <a:latin typeface="Gabarito" pitchFamily="2" charset="0"/>
              </a:rPr>
              <a:t>PARA LLEVARLO A CABO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8C1C0F3-1A54-F8E0-C8CA-A543ACB5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3087" y="2838450"/>
            <a:ext cx="85058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601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ED4C8-AD71-A168-63B2-DAED2CFE5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9407DC-7602-B285-EF70-C311B998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7CCCFF-3E1C-0B77-9B30-D55F81C86379}"/>
              </a:ext>
            </a:extLst>
          </p:cNvPr>
          <p:cNvSpPr txBox="1"/>
          <p:nvPr/>
        </p:nvSpPr>
        <p:spPr>
          <a:xfrm>
            <a:off x="914400" y="971550"/>
            <a:ext cx="967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0" dirty="0">
                <a:solidFill>
                  <a:schemeClr val="bg1"/>
                </a:solidFill>
                <a:latin typeface="Gabarito" pitchFamily="2" charset="0"/>
              </a:rPr>
              <a:t>De parte del equipo             </a:t>
            </a:r>
            <a:r>
              <a:rPr lang="es-VE" sz="6000" b="1" dirty="0">
                <a:solidFill>
                  <a:schemeClr val="bg1"/>
                </a:solidFill>
                <a:latin typeface="Gabarito" pitchFamily="2" charset="0"/>
              </a:rPr>
              <a:t>,</a:t>
            </a:r>
          </a:p>
          <a:p>
            <a:r>
              <a:rPr lang="es-VE" sz="8000" b="1" dirty="0">
                <a:solidFill>
                  <a:schemeClr val="bg1"/>
                </a:solidFill>
                <a:latin typeface="Gabarito" pitchFamily="2" charset="0"/>
              </a:rPr>
              <a:t>muchas gracias por</a:t>
            </a:r>
          </a:p>
          <a:p>
            <a:r>
              <a:rPr lang="es-VE" sz="8000" b="1" dirty="0">
                <a:solidFill>
                  <a:schemeClr val="bg1"/>
                </a:solidFill>
                <a:latin typeface="Gabarito" pitchFamily="2" charset="0"/>
              </a:rPr>
              <a:t>tu atención.</a:t>
            </a:r>
            <a:endParaRPr lang="es-VE" sz="5400" b="1" dirty="0">
              <a:solidFill>
                <a:schemeClr val="bg1"/>
              </a:solidFill>
              <a:latin typeface="Gabarito" pitchFamily="2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D97613C-97A8-52C2-183D-2A67A2D3C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1462" y="971550"/>
            <a:ext cx="2200701" cy="9525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86DDFA-0676-9E5F-019D-B986120CB196}"/>
              </a:ext>
            </a:extLst>
          </p:cNvPr>
          <p:cNvSpPr txBox="1"/>
          <p:nvPr/>
        </p:nvSpPr>
        <p:spPr>
          <a:xfrm>
            <a:off x="1028700" y="4589978"/>
            <a:ext cx="558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Gabarito" pitchFamily="2" charset="0"/>
              </a:rPr>
              <a:t>BY </a:t>
            </a:r>
            <a:r>
              <a:rPr lang="es-VE" sz="2400" b="1" dirty="0">
                <a:solidFill>
                  <a:schemeClr val="bg1"/>
                </a:solidFill>
                <a:latin typeface="Gabarito" pitchFamily="2" charset="0"/>
              </a:rPr>
              <a:t>CINDY RODRÍGUEZ </a:t>
            </a:r>
            <a:r>
              <a:rPr lang="en-US" sz="2400" dirty="0">
                <a:solidFill>
                  <a:schemeClr val="bg1"/>
                </a:solidFill>
                <a:latin typeface="Gabarito" pitchFamily="2" charset="0"/>
              </a:rPr>
              <a:t>&amp;</a:t>
            </a:r>
          </a:p>
          <a:p>
            <a:r>
              <a:rPr lang="en-US" sz="2400" b="1" dirty="0">
                <a:solidFill>
                  <a:schemeClr val="bg1"/>
                </a:solidFill>
                <a:latin typeface="Gabarito" pitchFamily="2" charset="0"/>
              </a:rPr>
              <a:t>JOSÉ MANJARRES</a:t>
            </a:r>
            <a:endParaRPr lang="es-VE" sz="2400" b="1" dirty="0">
              <a:solidFill>
                <a:schemeClr val="bg1"/>
              </a:solidFill>
              <a:latin typeface="Gabar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786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1C9188CE-BD0A-4EE7-8E85-ED7105E2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F3B99A-ADC6-8FC7-FD94-3C2563D7EE55}"/>
              </a:ext>
            </a:extLst>
          </p:cNvPr>
          <p:cNvSpPr txBox="1"/>
          <p:nvPr/>
        </p:nvSpPr>
        <p:spPr>
          <a:xfrm>
            <a:off x="619125" y="714376"/>
            <a:ext cx="4829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800" b="1" dirty="0">
                <a:solidFill>
                  <a:schemeClr val="bg1"/>
                </a:solidFill>
                <a:latin typeface="Gabarito" pitchFamily="2" charset="0"/>
              </a:rPr>
              <a:t>QUIÉNES SOMOS</a:t>
            </a:r>
          </a:p>
        </p:txBody>
      </p:sp>
      <p:pic>
        <p:nvPicPr>
          <p:cNvPr id="1026" name="Picture 2" descr="Gestión de ventas: ¿qué es y cómo impulsar tu negocio? | Blog SYDLE">
            <a:extLst>
              <a:ext uri="{FF2B5EF4-FFF2-40B4-BE49-F238E27FC236}">
                <a16:creationId xmlns:a16="http://schemas.microsoft.com/office/drawing/2014/main" id="{814419FF-04DC-6EC5-E4FC-F1AE3B80C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r="13333"/>
          <a:stretch/>
        </p:blipFill>
        <p:spPr bwMode="auto">
          <a:xfrm>
            <a:off x="6173765" y="881062"/>
            <a:ext cx="5087915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8E7B6B-0D1D-911E-FF89-C89BAAC33B1A}"/>
              </a:ext>
            </a:extLst>
          </p:cNvPr>
          <p:cNvSpPr txBox="1"/>
          <p:nvPr/>
        </p:nvSpPr>
        <p:spPr>
          <a:xfrm>
            <a:off x="809625" y="3515143"/>
            <a:ext cx="482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Gabarito" pitchFamily="2" charset="0"/>
              </a:rPr>
              <a:t>Seller, </a:t>
            </a:r>
            <a:r>
              <a:rPr lang="es-VE" dirty="0">
                <a:solidFill>
                  <a:schemeClr val="bg1"/>
                </a:solidFill>
                <a:latin typeface="Gabarito" pitchFamily="2" charset="0"/>
              </a:rPr>
              <a:t>erradicando el traspapelado de tú trabajo, busca la automatización de los registros de ventas y el valor de la fidelidad de tus clientes. Hemos diseñado un sistema hecho por y para vendedores, para poner como prioridad que tus logros puedan ser registrados por ti, </a:t>
            </a:r>
            <a:r>
              <a:rPr lang="es-VE" b="1" dirty="0">
                <a:solidFill>
                  <a:schemeClr val="bg1"/>
                </a:solidFill>
                <a:latin typeface="Gabarito" pitchFamily="2" charset="0"/>
              </a:rPr>
              <a:t>y cuantificados por tu empleador.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98C83E7-B6A9-9028-5E0D-21A78349166E}"/>
              </a:ext>
            </a:extLst>
          </p:cNvPr>
          <p:cNvGrpSpPr/>
          <p:nvPr/>
        </p:nvGrpSpPr>
        <p:grpSpPr>
          <a:xfrm>
            <a:off x="10910295" y="5204865"/>
            <a:ext cx="602280" cy="1266120"/>
            <a:chOff x="10910295" y="5204865"/>
            <a:chExt cx="602280" cy="12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3D26D8C7-7F8F-1B03-CF28-5AAFEB4F4DAE}"/>
                    </a:ext>
                  </a:extLst>
                </p14:cNvPr>
                <p14:cNvContentPartPr/>
                <p14:nvPr/>
              </p14:nvContentPartPr>
              <p14:xfrm>
                <a:off x="11024775" y="5316105"/>
                <a:ext cx="487800" cy="757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3D26D8C7-7F8F-1B03-CF28-5AAFEB4F4D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61775" y="5253465"/>
                  <a:ext cx="61344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5278FF2-DC58-3EA4-8866-149A587A479B}"/>
                    </a:ext>
                  </a:extLst>
                </p14:cNvPr>
                <p14:cNvContentPartPr/>
                <p14:nvPr/>
              </p14:nvContentPartPr>
              <p14:xfrm>
                <a:off x="10910295" y="5204865"/>
                <a:ext cx="511560" cy="12661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5278FF2-DC58-3EA4-8866-149A587A47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47655" y="5141865"/>
                  <a:ext cx="637200" cy="139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02D9E5A-2A35-AFD8-9298-A42D5F04F246}"/>
                  </a:ext>
                </a:extLst>
              </p14:cNvPr>
              <p14:cNvContentPartPr/>
              <p14:nvPr/>
            </p14:nvContentPartPr>
            <p14:xfrm>
              <a:off x="5573295" y="2007345"/>
              <a:ext cx="900360" cy="4284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02D9E5A-2A35-AFD8-9298-A42D5F04F2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0655" y="1944705"/>
                <a:ext cx="102600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3FCC90C7-C108-EB07-A69B-F758D6476D40}"/>
              </a:ext>
            </a:extLst>
          </p:cNvPr>
          <p:cNvGrpSpPr/>
          <p:nvPr/>
        </p:nvGrpSpPr>
        <p:grpSpPr>
          <a:xfrm>
            <a:off x="6118695" y="375825"/>
            <a:ext cx="3236040" cy="1101240"/>
            <a:chOff x="6118695" y="375825"/>
            <a:chExt cx="3236040" cy="11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92155F02-5A40-17A4-4905-CFC80E1E52FE}"/>
                    </a:ext>
                  </a:extLst>
                </p14:cNvPr>
                <p14:cNvContentPartPr/>
                <p14:nvPr/>
              </p14:nvContentPartPr>
              <p14:xfrm>
                <a:off x="8528535" y="375825"/>
                <a:ext cx="574200" cy="457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92155F02-5A40-17A4-4905-CFC80E1E52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65535" y="312825"/>
                  <a:ext cx="699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546ED585-F421-D2D0-1575-9251D46D5FE9}"/>
                    </a:ext>
                  </a:extLst>
                </p14:cNvPr>
                <p14:cNvContentPartPr/>
                <p14:nvPr/>
              </p14:nvContentPartPr>
              <p14:xfrm>
                <a:off x="6118695" y="572745"/>
                <a:ext cx="1798920" cy="904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546ED585-F421-D2D0-1575-9251D46D5F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5695" y="510105"/>
                  <a:ext cx="192456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4F9EB4F-41AE-4F06-350C-801FB7385B0C}"/>
                    </a:ext>
                  </a:extLst>
                </p14:cNvPr>
                <p14:cNvContentPartPr/>
                <p14:nvPr/>
              </p14:nvContentPartPr>
              <p14:xfrm>
                <a:off x="9120375" y="586785"/>
                <a:ext cx="234360" cy="3772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4F9EB4F-41AE-4F06-350C-801FB7385B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57375" y="524145"/>
                  <a:ext cx="360000" cy="50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A3B0E0A3-055C-BF28-5A9C-5E5F496D7D49}"/>
                  </a:ext>
                </a:extLst>
              </p14:cNvPr>
              <p14:cNvContentPartPr/>
              <p14:nvPr/>
            </p14:nvContentPartPr>
            <p14:xfrm>
              <a:off x="5655375" y="4954665"/>
              <a:ext cx="267480" cy="73188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A3B0E0A3-055C-BF28-5A9C-5E5F496D7D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92735" y="4891665"/>
                <a:ext cx="393120" cy="8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2546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742A-729E-63BA-09B1-8110AA97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130543-FF9A-8D40-DCB2-B2BE9F3C94AF}"/>
              </a:ext>
            </a:extLst>
          </p:cNvPr>
          <p:cNvSpPr txBox="1"/>
          <p:nvPr/>
        </p:nvSpPr>
        <p:spPr>
          <a:xfrm>
            <a:off x="949324" y="546736"/>
            <a:ext cx="5476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800" b="1" dirty="0">
                <a:solidFill>
                  <a:srgbClr val="1C4DB4"/>
                </a:solidFill>
                <a:latin typeface="Gabarito" pitchFamily="2" charset="0"/>
              </a:rPr>
              <a:t>POR QUÉ </a:t>
            </a:r>
            <a:r>
              <a:rPr lang="es-VE" sz="3200" dirty="0">
                <a:solidFill>
                  <a:srgbClr val="1C4DB4"/>
                </a:solidFill>
                <a:latin typeface="Gabarito" pitchFamily="2" charset="0"/>
              </a:rPr>
              <a:t>ELEGIR             PARA </a:t>
            </a:r>
            <a:r>
              <a:rPr lang="es-VE" sz="3600" b="1" dirty="0">
                <a:solidFill>
                  <a:srgbClr val="1C4DB4"/>
                </a:solidFill>
                <a:latin typeface="Gabarito" pitchFamily="2" charset="0"/>
              </a:rPr>
              <a:t>REGISTRAR TUS VENTAS</a:t>
            </a:r>
            <a:endParaRPr lang="es-VE" sz="4400" b="1" dirty="0">
              <a:solidFill>
                <a:srgbClr val="1C4DB4"/>
              </a:solidFill>
              <a:latin typeface="Gabarito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810616-6428-058F-A1DD-B0F837DEA444}"/>
              </a:ext>
            </a:extLst>
          </p:cNvPr>
          <p:cNvSpPr txBox="1"/>
          <p:nvPr/>
        </p:nvSpPr>
        <p:spPr>
          <a:xfrm>
            <a:off x="949324" y="3270141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rgbClr val="1C4DB4"/>
                </a:solidFill>
                <a:latin typeface="Gabarito" pitchFamily="2" charset="0"/>
              </a:rPr>
              <a:t>Los bloc de notas digitales ya existen, pero necesitas algo mejor.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158672-5502-00B8-89C4-3BBDEEEF0071}"/>
              </a:ext>
            </a:extLst>
          </p:cNvPr>
          <p:cNvSpPr txBox="1"/>
          <p:nvPr/>
        </p:nvSpPr>
        <p:spPr>
          <a:xfrm>
            <a:off x="949324" y="4268807"/>
            <a:ext cx="4829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rgbClr val="1C4DB4"/>
                </a:solidFill>
                <a:latin typeface="Gabarito" pitchFamily="2" charset="0"/>
              </a:rPr>
              <a:t>Seller envía tus registros automáticamente a tu empleador a través de una vista que cuantifica tu desempeño. El tiempo es dinero, y nos sobra cuando todo ocurre con un solo clic. Otras herramientas para registrar ventas priorizan el control y rastreo, pero Seller, busca que impongas tu talento.</a:t>
            </a:r>
          </a:p>
        </p:txBody>
      </p:sp>
      <p:pic>
        <p:nvPicPr>
          <p:cNvPr id="2050" name="Picture 2" descr="Aprende a definir los objetivos de ventas">
            <a:extLst>
              <a:ext uri="{FF2B5EF4-FFF2-40B4-BE49-F238E27FC236}">
                <a16:creationId xmlns:a16="http://schemas.microsoft.com/office/drawing/2014/main" id="{F32C718D-FA65-7831-51C7-344167E6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35" y="1247031"/>
            <a:ext cx="5403765" cy="43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81F282B-37F9-4CE7-CB47-D3F8DCA91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768" y="1940560"/>
            <a:ext cx="1074625" cy="452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238A0225-AC4B-24BB-C281-9243E6D5A7D8}"/>
                  </a:ext>
                </a:extLst>
              </p14:cNvPr>
              <p14:cNvContentPartPr/>
              <p14:nvPr/>
            </p14:nvContentPartPr>
            <p14:xfrm>
              <a:off x="7040295" y="5824065"/>
              <a:ext cx="2649600" cy="5544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238A0225-AC4B-24BB-C281-9243E6D5A7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1295" y="5815065"/>
                <a:ext cx="2667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E7E3E78B-5683-C680-5F79-610F01FDF38F}"/>
                  </a:ext>
                </a:extLst>
              </p14:cNvPr>
              <p14:cNvContentPartPr/>
              <p14:nvPr/>
            </p14:nvContentPartPr>
            <p14:xfrm>
              <a:off x="8740215" y="1003665"/>
              <a:ext cx="3043080" cy="3600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E7E3E78B-5683-C680-5F79-610F01FDF3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1215" y="995025"/>
                <a:ext cx="306072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769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FB5E-EACF-89E8-36F0-2FF20A2AC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1664B9A-4F5C-7016-221E-19AF463E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5100"/>
            <a:ext cx="12192000" cy="707560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85FD12-BB8A-7975-EFB0-5F6C0E0656C3}"/>
              </a:ext>
            </a:extLst>
          </p:cNvPr>
          <p:cNvSpPr txBox="1"/>
          <p:nvPr/>
        </p:nvSpPr>
        <p:spPr>
          <a:xfrm>
            <a:off x="647700" y="1228347"/>
            <a:ext cx="6654800" cy="445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spcAft>
                <a:spcPts val="1800"/>
              </a:spcAft>
            </a:pPr>
            <a:r>
              <a:rPr lang="es-VE" sz="6600" b="1" dirty="0">
                <a:solidFill>
                  <a:schemeClr val="bg1"/>
                </a:solidFill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 QUE TE </a:t>
            </a:r>
            <a:r>
              <a:rPr lang="es-VE" sz="6600" b="1" dirty="0">
                <a:solidFill>
                  <a:schemeClr val="bg1"/>
                </a:solidFill>
                <a:effectLst/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PROMETEMOS</a:t>
            </a:r>
            <a:endParaRPr lang="es-VE" sz="1600" dirty="0">
              <a:solidFill>
                <a:schemeClr val="bg1"/>
              </a:solidFill>
              <a:effectLst/>
              <a:latin typeface="Gabar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s-VE" sz="1800" dirty="0">
              <a:solidFill>
                <a:schemeClr val="bg1"/>
              </a:solidFill>
              <a:effectLst/>
              <a:latin typeface="Gabar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s-VE" sz="1800" dirty="0">
              <a:solidFill>
                <a:schemeClr val="bg1"/>
              </a:solidFill>
              <a:effectLst/>
              <a:latin typeface="Gabar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2000" dirty="0">
                <a:solidFill>
                  <a:schemeClr val="bg1"/>
                </a:solidFill>
                <a:effectLst/>
                <a:latin typeface="Gabar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Este sistema de información permitirá a la empresa recopilar, almacenar y analizar datos cruciales sobre las actividades de los vendedores, incluyendo ventas, rendimiento e interacciones con clientes.</a:t>
            </a:r>
          </a:p>
        </p:txBody>
      </p:sp>
      <p:pic>
        <p:nvPicPr>
          <p:cNvPr id="3074" name="Picture 2" descr="Ejecutivo de ventas: funciones, salario y requisitos | UNIR">
            <a:extLst>
              <a:ext uri="{FF2B5EF4-FFF2-40B4-BE49-F238E27FC236}">
                <a16:creationId xmlns:a16="http://schemas.microsoft.com/office/drawing/2014/main" id="{2E07C3CC-CCDF-27F4-07E5-5516C4FA6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0" r="4246"/>
          <a:stretch/>
        </p:blipFill>
        <p:spPr bwMode="auto">
          <a:xfrm>
            <a:off x="7569200" y="1199809"/>
            <a:ext cx="4622800" cy="445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D49DB09-10BD-3A4C-F455-3C9563916BC8}"/>
                  </a:ext>
                </a:extLst>
              </p14:cNvPr>
              <p14:cNvContentPartPr/>
              <p14:nvPr/>
            </p14:nvContentPartPr>
            <p14:xfrm>
              <a:off x="7082055" y="622785"/>
              <a:ext cx="1093320" cy="10339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D49DB09-10BD-3A4C-F455-3C9563916B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9415" y="560145"/>
                <a:ext cx="121896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9A5D655-3265-56D3-BBAA-4447E48832DC}"/>
                  </a:ext>
                </a:extLst>
              </p14:cNvPr>
              <p14:cNvContentPartPr/>
              <p14:nvPr/>
            </p14:nvContentPartPr>
            <p14:xfrm>
              <a:off x="7432335" y="1027425"/>
              <a:ext cx="396000" cy="33840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9A5D655-3265-56D3-BBAA-4447E48832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69695" y="964785"/>
                <a:ext cx="5216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24343FC-6424-8C0C-8895-A6D3FC424AA9}"/>
                  </a:ext>
                </a:extLst>
              </p14:cNvPr>
              <p14:cNvContentPartPr/>
              <p14:nvPr/>
            </p14:nvContentPartPr>
            <p14:xfrm>
              <a:off x="738495" y="3691065"/>
              <a:ext cx="3768480" cy="374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24343FC-6424-8C0C-8895-A6D3FC424A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495" y="3682065"/>
                <a:ext cx="37861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2707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3472E-12D0-A29D-CFEB-0B6DC374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áfico 23">
            <a:extLst>
              <a:ext uri="{FF2B5EF4-FFF2-40B4-BE49-F238E27FC236}">
                <a16:creationId xmlns:a16="http://schemas.microsoft.com/office/drawing/2014/main" id="{1208C378-5614-FFA8-46F6-ABD57DDC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" y="6045200"/>
            <a:ext cx="12192000" cy="812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3761BE-7A85-93EB-E71A-8727CB7462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31" t="1797" r="3470"/>
          <a:stretch/>
        </p:blipFill>
        <p:spPr>
          <a:xfrm>
            <a:off x="718738" y="863598"/>
            <a:ext cx="4704909" cy="47327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DFA64C-0269-AEAC-10B0-9BF24CEF8169}"/>
              </a:ext>
            </a:extLst>
          </p:cNvPr>
          <p:cNvSpPr txBox="1"/>
          <p:nvPr/>
        </p:nvSpPr>
        <p:spPr>
          <a:xfrm>
            <a:off x="5652247" y="999644"/>
            <a:ext cx="5821015" cy="446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Bef>
                <a:spcPts val="2000"/>
              </a:spcBef>
              <a:spcAft>
                <a:spcPts val="1800"/>
              </a:spcAft>
            </a:pPr>
            <a:r>
              <a:rPr lang="es-VE" sz="4400" dirty="0">
                <a:solidFill>
                  <a:srgbClr val="0B1B83"/>
                </a:solidFill>
                <a:effectLst/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s-VE" sz="4400" b="1" dirty="0">
                <a:solidFill>
                  <a:srgbClr val="0B1B83"/>
                </a:solidFill>
                <a:effectLst/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EMPRESA </a:t>
            </a:r>
            <a:r>
              <a:rPr lang="es-VE" sz="4400" dirty="0">
                <a:solidFill>
                  <a:srgbClr val="0B1B83"/>
                </a:solidFill>
                <a:effectLst/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ANÁLISIS DE SU</a:t>
            </a:r>
            <a:r>
              <a:rPr lang="es-VE" sz="4400" b="1" dirty="0">
                <a:solidFill>
                  <a:srgbClr val="0B1B83"/>
                </a:solidFill>
                <a:effectLst/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SITUACIÓN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s-VE" sz="1800" dirty="0">
              <a:effectLst/>
              <a:latin typeface="Gabar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VE" sz="1800" dirty="0">
                <a:effectLst/>
                <a:latin typeface="Gabar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seleccionó una empresa de encargada de la venta de todo tipo de productos relacionados con el papel, desde facturas hasta formas continuas. La empresa se llama Impresora Técnica del Zulia.</a:t>
            </a:r>
          </a:p>
          <a:p>
            <a:pPr algn="r"/>
            <a:endParaRPr lang="es-V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A6DFEBD-CE6A-CA20-5E13-7EDB789D01E8}"/>
                  </a:ext>
                </a:extLst>
              </p14:cNvPr>
              <p14:cNvContentPartPr/>
              <p14:nvPr/>
            </p14:nvContentPartPr>
            <p14:xfrm>
              <a:off x="8380215" y="3245025"/>
              <a:ext cx="2922480" cy="1364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A6DFEBD-CE6A-CA20-5E13-7EDB789D01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1575" y="3236385"/>
                <a:ext cx="294012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7958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4DF31-7A15-E566-92E7-872C73AAD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0B4144A-2919-6193-B118-870E0AAB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5100"/>
            <a:ext cx="12192000" cy="707560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EF70EA-C635-39B4-1EF5-423BB837A71A}"/>
              </a:ext>
            </a:extLst>
          </p:cNvPr>
          <p:cNvSpPr txBox="1"/>
          <p:nvPr/>
        </p:nvSpPr>
        <p:spPr>
          <a:xfrm>
            <a:off x="1231271" y="913174"/>
            <a:ext cx="6858629" cy="474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spcAft>
                <a:spcPts val="1800"/>
              </a:spcAft>
            </a:pPr>
            <a:r>
              <a:rPr lang="es-VE" sz="6600" b="1" dirty="0">
                <a:solidFill>
                  <a:schemeClr val="bg1"/>
                </a:solidFill>
                <a:latin typeface="Gabar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Principales procesos</a:t>
            </a:r>
            <a:endParaRPr lang="es-VE" sz="1600" dirty="0">
              <a:solidFill>
                <a:schemeClr val="bg1"/>
              </a:solidFill>
              <a:effectLst/>
              <a:latin typeface="Gabar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3200" b="1" dirty="0">
                <a:solidFill>
                  <a:schemeClr val="bg1"/>
                </a:solidFill>
                <a:effectLst/>
                <a:latin typeface="Gabar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información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3200" b="1" dirty="0">
                <a:solidFill>
                  <a:schemeClr val="bg1"/>
                </a:solidFill>
                <a:effectLst/>
                <a:latin typeface="Gabar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3200" b="1" dirty="0">
                <a:solidFill>
                  <a:schemeClr val="bg1"/>
                </a:solidFill>
                <a:effectLst/>
                <a:latin typeface="Gabar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Recopilación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3200" b="1" dirty="0">
                <a:solidFill>
                  <a:schemeClr val="bg1"/>
                </a:solidFill>
                <a:effectLst/>
                <a:latin typeface="Gabar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de estadísticas</a:t>
            </a:r>
          </a:p>
        </p:txBody>
      </p:sp>
      <p:pic>
        <p:nvPicPr>
          <p:cNvPr id="3074" name="Picture 2" descr="Ejecutivo de ventas: funciones, salario y requisitos | UNIR">
            <a:extLst>
              <a:ext uri="{FF2B5EF4-FFF2-40B4-BE49-F238E27FC236}">
                <a16:creationId xmlns:a16="http://schemas.microsoft.com/office/drawing/2014/main" id="{A850CA66-5647-C34B-57F8-44C49F7FB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0" r="4246"/>
          <a:stretch/>
        </p:blipFill>
        <p:spPr bwMode="auto">
          <a:xfrm>
            <a:off x="7569200" y="1199809"/>
            <a:ext cx="4622800" cy="445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956183C-E080-F119-6A6D-75FBC3DF0A05}"/>
                  </a:ext>
                </a:extLst>
              </p14:cNvPr>
              <p14:cNvContentPartPr/>
              <p14:nvPr/>
            </p14:nvContentPartPr>
            <p14:xfrm>
              <a:off x="933263" y="3268971"/>
              <a:ext cx="222120" cy="2155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956183C-E080-F119-6A6D-75FBC3DF0A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263" y="3205971"/>
                <a:ext cx="347760" cy="22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7824302F-AD4E-21D5-3019-55C0D2B6809E}"/>
              </a:ext>
            </a:extLst>
          </p:cNvPr>
          <p:cNvGrpSpPr/>
          <p:nvPr/>
        </p:nvGrpSpPr>
        <p:grpSpPr>
          <a:xfrm>
            <a:off x="6758415" y="875865"/>
            <a:ext cx="2148120" cy="1276200"/>
            <a:chOff x="6758415" y="875865"/>
            <a:chExt cx="2148120" cy="12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E6E954F-B479-1FE3-3439-D0AD30E69736}"/>
                    </a:ext>
                  </a:extLst>
                </p14:cNvPr>
                <p14:cNvContentPartPr/>
                <p14:nvPr/>
              </p14:nvContentPartPr>
              <p14:xfrm>
                <a:off x="6758415" y="887745"/>
                <a:ext cx="2148120" cy="12643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E6E954F-B479-1FE3-3439-D0AD30E697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95775" y="825105"/>
                  <a:ext cx="2273760" cy="13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480996F-6011-2AD0-DBDB-6932C995A0F1}"/>
                    </a:ext>
                  </a:extLst>
                </p14:cNvPr>
                <p14:cNvContentPartPr/>
                <p14:nvPr/>
              </p14:nvContentPartPr>
              <p14:xfrm>
                <a:off x="8009775" y="875865"/>
                <a:ext cx="569520" cy="252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480996F-6011-2AD0-DBDB-6932C995A0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7135" y="813225"/>
                  <a:ext cx="6951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12B6461-C760-A4E1-A659-46A608C45407}"/>
              </a:ext>
            </a:extLst>
          </p:cNvPr>
          <p:cNvGrpSpPr/>
          <p:nvPr/>
        </p:nvGrpSpPr>
        <p:grpSpPr>
          <a:xfrm>
            <a:off x="10053015" y="5763455"/>
            <a:ext cx="713880" cy="588040"/>
            <a:chOff x="9976815" y="5763455"/>
            <a:chExt cx="713880" cy="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BBF3AFB2-BCCF-235F-5E8C-B68DC4D7C578}"/>
                    </a:ext>
                  </a:extLst>
                </p14:cNvPr>
                <p14:cNvContentPartPr/>
                <p14:nvPr/>
              </p14:nvContentPartPr>
              <p14:xfrm>
                <a:off x="9976815" y="5866185"/>
                <a:ext cx="677520" cy="4680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BBF3AFB2-BCCF-235F-5E8C-B68DC4D7C5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14175" y="5803545"/>
                  <a:ext cx="8031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76EE858-82BE-DE23-5134-1B8A2308E74B}"/>
                    </a:ext>
                  </a:extLst>
                </p14:cNvPr>
                <p14:cNvContentPartPr/>
                <p14:nvPr/>
              </p14:nvContentPartPr>
              <p14:xfrm>
                <a:off x="9976815" y="5763455"/>
                <a:ext cx="270360" cy="2286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76EE858-82BE-DE23-5134-1B8A2308E7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13815" y="5700815"/>
                  <a:ext cx="396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8C79D8D-01E7-F774-AFBE-DC745FFE7DC7}"/>
                    </a:ext>
                  </a:extLst>
                </p14:cNvPr>
                <p14:cNvContentPartPr/>
                <p14:nvPr/>
              </p14:nvContentPartPr>
              <p14:xfrm>
                <a:off x="10429695" y="6119295"/>
                <a:ext cx="261000" cy="2322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8C79D8D-01E7-F774-AFBE-DC745FFE7D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66695" y="6056655"/>
                  <a:ext cx="386640" cy="35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79428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7F8EE-36DF-31A0-30DD-A72522AD1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áfico 23">
            <a:extLst>
              <a:ext uri="{FF2B5EF4-FFF2-40B4-BE49-F238E27FC236}">
                <a16:creationId xmlns:a16="http://schemas.microsoft.com/office/drawing/2014/main" id="{91B4202C-966B-AD1B-7430-D34B6E743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" y="6045200"/>
            <a:ext cx="12192000" cy="1308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85A2C2-DE0C-078C-D230-8224B0BF4F41}"/>
              </a:ext>
            </a:extLst>
          </p:cNvPr>
          <p:cNvSpPr txBox="1"/>
          <p:nvPr/>
        </p:nvSpPr>
        <p:spPr>
          <a:xfrm rot="16200000">
            <a:off x="-828420" y="2072012"/>
            <a:ext cx="5305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600" b="1" dirty="0">
                <a:solidFill>
                  <a:schemeClr val="bg2"/>
                </a:solidFill>
                <a:latin typeface="Gabarito" pitchFamily="2" charset="0"/>
              </a:rPr>
              <a:t>NUESTROS </a:t>
            </a:r>
          </a:p>
          <a:p>
            <a:r>
              <a:rPr lang="es-VE" sz="6600" b="1" dirty="0">
                <a:solidFill>
                  <a:schemeClr val="bg2"/>
                </a:solidFill>
                <a:latin typeface="Gabarito" pitchFamily="2" charset="0"/>
              </a:rPr>
              <a:t>PROTOTIPOS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B0503A-D273-0FF0-1B57-FB4548A89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904" y="481070"/>
            <a:ext cx="7674378" cy="51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2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729F-F8C0-5325-38C8-0C92C68B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áfico 23">
            <a:extLst>
              <a:ext uri="{FF2B5EF4-FFF2-40B4-BE49-F238E27FC236}">
                <a16:creationId xmlns:a16="http://schemas.microsoft.com/office/drawing/2014/main" id="{5B98D59C-075E-DDBF-4B40-5D0149D05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" y="6045200"/>
            <a:ext cx="12192000" cy="13081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98BB86-B92D-7DE0-D850-34353573C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478" y="469898"/>
            <a:ext cx="7803826" cy="52837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3E280D-FAA3-E3B9-3C85-E88D08114B8A}"/>
              </a:ext>
            </a:extLst>
          </p:cNvPr>
          <p:cNvSpPr txBox="1"/>
          <p:nvPr/>
        </p:nvSpPr>
        <p:spPr>
          <a:xfrm rot="16200000">
            <a:off x="-580770" y="2060840"/>
            <a:ext cx="5305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600" b="1" dirty="0">
                <a:solidFill>
                  <a:schemeClr val="bg2"/>
                </a:solidFill>
                <a:latin typeface="Gabarito" pitchFamily="2" charset="0"/>
              </a:rPr>
              <a:t>NUESTROS </a:t>
            </a:r>
          </a:p>
          <a:p>
            <a:r>
              <a:rPr lang="es-VE" sz="6600" b="1" dirty="0">
                <a:solidFill>
                  <a:schemeClr val="bg2"/>
                </a:solidFill>
                <a:latin typeface="Gabarito" pitchFamily="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33976983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26DA-074F-C11F-85E3-EFE7D42A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áfico 23">
            <a:extLst>
              <a:ext uri="{FF2B5EF4-FFF2-40B4-BE49-F238E27FC236}">
                <a16:creationId xmlns:a16="http://schemas.microsoft.com/office/drawing/2014/main" id="{9E067DE1-4E57-9F1F-0201-14DB98133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" y="6045200"/>
            <a:ext cx="12192000" cy="13081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D63C2C-7AF7-DF5B-C322-DB198106DBB9}"/>
              </a:ext>
            </a:extLst>
          </p:cNvPr>
          <p:cNvSpPr txBox="1"/>
          <p:nvPr/>
        </p:nvSpPr>
        <p:spPr>
          <a:xfrm rot="16200000">
            <a:off x="-304545" y="2060840"/>
            <a:ext cx="5305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600" b="1" dirty="0">
                <a:solidFill>
                  <a:schemeClr val="bg2"/>
                </a:solidFill>
                <a:latin typeface="Gabarito" pitchFamily="2" charset="0"/>
              </a:rPr>
              <a:t>NUESTROS </a:t>
            </a:r>
          </a:p>
          <a:p>
            <a:r>
              <a:rPr lang="es-VE" sz="6600" b="1" dirty="0">
                <a:solidFill>
                  <a:schemeClr val="bg2"/>
                </a:solidFill>
                <a:latin typeface="Gabarito" pitchFamily="2" charset="0"/>
              </a:rPr>
              <a:t>PROTOTIPOS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059C86-C1BA-D775-79D7-580CBB61C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528" y="603248"/>
            <a:ext cx="7442076" cy="50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94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262</Words>
  <Application>Microsoft Office PowerPoint</Application>
  <PresentationFormat>Panorámica</PresentationFormat>
  <Paragraphs>39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Gabarito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Cindy Rodríguez</dc:creator>
  <cp:lastModifiedBy>Jose A</cp:lastModifiedBy>
  <cp:revision>3</cp:revision>
  <dcterms:created xsi:type="dcterms:W3CDTF">2024-11-02T06:26:51Z</dcterms:created>
  <dcterms:modified xsi:type="dcterms:W3CDTF">2024-11-02T11:59:08Z</dcterms:modified>
</cp:coreProperties>
</file>