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5" r:id="rId3"/>
    <p:sldId id="257" r:id="rId4"/>
    <p:sldId id="261" r:id="rId5"/>
    <p:sldId id="286" r:id="rId6"/>
    <p:sldId id="288" r:id="rId7"/>
    <p:sldId id="287" r:id="rId8"/>
    <p:sldId id="278" r:id="rId9"/>
    <p:sldId id="289" r:id="rId10"/>
    <p:sldId id="281" r:id="rId11"/>
    <p:sldId id="283" r:id="rId12"/>
    <p:sldId id="290" r:id="rId13"/>
    <p:sldId id="267" r:id="rId14"/>
    <p:sldId id="266" r:id="rId15"/>
    <p:sldId id="291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BF5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F3632-0484-450A-9BF6-430DB100A705}" v="1" dt="2022-03-22T16:53:28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50" d="100"/>
          <a:sy n="50" d="100"/>
        </p:scale>
        <p:origin x="77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NESTINA MENASALVAS RUIZ" userId="4f9a9363-e622-4c77-b5bb-62a24fcf8d59" providerId="ADAL" clId="{E54F3632-0484-450A-9BF6-430DB100A705}"/>
    <pc:docChg chg="custSel addSld delSld modSld modMainMaster">
      <pc:chgData name="ERNESTINA MENASALVAS RUIZ" userId="4f9a9363-e622-4c77-b5bb-62a24fcf8d59" providerId="ADAL" clId="{E54F3632-0484-450A-9BF6-430DB100A705}" dt="2022-03-22T16:53:56.015" v="218" actId="47"/>
      <pc:docMkLst>
        <pc:docMk/>
      </pc:docMkLst>
      <pc:sldChg chg="modSp mod">
        <pc:chgData name="ERNESTINA MENASALVAS RUIZ" userId="4f9a9363-e622-4c77-b5bb-62a24fcf8d59" providerId="ADAL" clId="{E54F3632-0484-450A-9BF6-430DB100A705}" dt="2022-03-22T16:47:07.098" v="24" actId="20577"/>
        <pc:sldMkLst>
          <pc:docMk/>
          <pc:sldMk cId="2497230569" sldId="256"/>
        </pc:sldMkLst>
        <pc:spChg chg="mod">
          <ac:chgData name="ERNESTINA MENASALVAS RUIZ" userId="4f9a9363-e622-4c77-b5bb-62a24fcf8d59" providerId="ADAL" clId="{E54F3632-0484-450A-9BF6-430DB100A705}" dt="2022-03-22T16:47:07.098" v="24" actId="20577"/>
          <ac:spMkLst>
            <pc:docMk/>
            <pc:sldMk cId="2497230569" sldId="256"/>
            <ac:spMk id="3" creationId="{00000000-0000-0000-0000-000000000000}"/>
          </ac:spMkLst>
        </pc:spChg>
      </pc:sldChg>
      <pc:sldChg chg="delSp modSp mod">
        <pc:chgData name="ERNESTINA MENASALVAS RUIZ" userId="4f9a9363-e622-4c77-b5bb-62a24fcf8d59" providerId="ADAL" clId="{E54F3632-0484-450A-9BF6-430DB100A705}" dt="2022-03-22T16:49:24.114" v="68" actId="20577"/>
        <pc:sldMkLst>
          <pc:docMk/>
          <pc:sldMk cId="145277544" sldId="257"/>
        </pc:sldMkLst>
        <pc:spChg chg="mod">
          <ac:chgData name="ERNESTINA MENASALVAS RUIZ" userId="4f9a9363-e622-4c77-b5bb-62a24fcf8d59" providerId="ADAL" clId="{E54F3632-0484-450A-9BF6-430DB100A705}" dt="2022-03-22T16:49:24.114" v="68" actId="20577"/>
          <ac:spMkLst>
            <pc:docMk/>
            <pc:sldMk cId="145277544" sldId="257"/>
            <ac:spMk id="3" creationId="{00000000-0000-0000-0000-000000000000}"/>
          </ac:spMkLst>
        </pc:spChg>
        <pc:spChg chg="del">
          <ac:chgData name="ERNESTINA MENASALVAS RUIZ" userId="4f9a9363-e622-4c77-b5bb-62a24fcf8d59" providerId="ADAL" clId="{E54F3632-0484-450A-9BF6-430DB100A705}" dt="2022-03-22T16:49:16.852" v="53" actId="478"/>
          <ac:spMkLst>
            <pc:docMk/>
            <pc:sldMk cId="145277544" sldId="257"/>
            <ac:spMk id="6" creationId="{00000000-0000-0000-0000-000000000000}"/>
          </ac:spMkLst>
        </pc:spChg>
      </pc:sldChg>
      <pc:sldChg chg="del">
        <pc:chgData name="ERNESTINA MENASALVAS RUIZ" userId="4f9a9363-e622-4c77-b5bb-62a24fcf8d59" providerId="ADAL" clId="{E54F3632-0484-450A-9BF6-430DB100A705}" dt="2022-03-22T16:53:56.015" v="218" actId="47"/>
        <pc:sldMkLst>
          <pc:docMk/>
          <pc:sldMk cId="1394150160" sldId="260"/>
        </pc:sldMkLst>
      </pc:sldChg>
      <pc:sldChg chg="delSp modSp mod">
        <pc:chgData name="ERNESTINA MENASALVAS RUIZ" userId="4f9a9363-e622-4c77-b5bb-62a24fcf8d59" providerId="ADAL" clId="{E54F3632-0484-450A-9BF6-430DB100A705}" dt="2022-03-22T16:50:04.525" v="119" actId="478"/>
        <pc:sldMkLst>
          <pc:docMk/>
          <pc:sldMk cId="1652296600" sldId="261"/>
        </pc:sldMkLst>
        <pc:spChg chg="mod">
          <ac:chgData name="ERNESTINA MENASALVAS RUIZ" userId="4f9a9363-e622-4c77-b5bb-62a24fcf8d59" providerId="ADAL" clId="{E54F3632-0484-450A-9BF6-430DB100A705}" dt="2022-03-22T16:50:01.304" v="118" actId="20577"/>
          <ac:spMkLst>
            <pc:docMk/>
            <pc:sldMk cId="1652296600" sldId="261"/>
            <ac:spMk id="3" creationId="{00000000-0000-0000-0000-000000000000}"/>
          </ac:spMkLst>
        </pc:spChg>
        <pc:spChg chg="del">
          <ac:chgData name="ERNESTINA MENASALVAS RUIZ" userId="4f9a9363-e622-4c77-b5bb-62a24fcf8d59" providerId="ADAL" clId="{E54F3632-0484-450A-9BF6-430DB100A705}" dt="2022-03-22T16:50:04.525" v="119" actId="478"/>
          <ac:spMkLst>
            <pc:docMk/>
            <pc:sldMk cId="1652296600" sldId="261"/>
            <ac:spMk id="4" creationId="{00000000-0000-0000-0000-000000000000}"/>
          </ac:spMkLst>
        </pc:spChg>
        <pc:spChg chg="mod">
          <ac:chgData name="ERNESTINA MENASALVAS RUIZ" userId="4f9a9363-e622-4c77-b5bb-62a24fcf8d59" providerId="ADAL" clId="{E54F3632-0484-450A-9BF6-430DB100A705}" dt="2022-03-22T16:49:37.468" v="83" actId="20577"/>
          <ac:spMkLst>
            <pc:docMk/>
            <pc:sldMk cId="1652296600" sldId="261"/>
            <ac:spMk id="5" creationId="{00000000-0000-0000-0000-000000000000}"/>
          </ac:spMkLst>
        </pc:spChg>
      </pc:sldChg>
      <pc:sldChg chg="delSp modSp mod">
        <pc:chgData name="ERNESTINA MENASALVAS RUIZ" userId="4f9a9363-e622-4c77-b5bb-62a24fcf8d59" providerId="ADAL" clId="{E54F3632-0484-450A-9BF6-430DB100A705}" dt="2022-03-22T16:53:02.369" v="181" actId="6549"/>
        <pc:sldMkLst>
          <pc:docMk/>
          <pc:sldMk cId="1958060841" sldId="266"/>
        </pc:sldMkLst>
        <pc:spChg chg="mod">
          <ac:chgData name="ERNESTINA MENASALVAS RUIZ" userId="4f9a9363-e622-4c77-b5bb-62a24fcf8d59" providerId="ADAL" clId="{E54F3632-0484-450A-9BF6-430DB100A705}" dt="2022-03-22T16:53:02.369" v="181" actId="6549"/>
          <ac:spMkLst>
            <pc:docMk/>
            <pc:sldMk cId="1958060841" sldId="266"/>
            <ac:spMk id="3" creationId="{00000000-0000-0000-0000-000000000000}"/>
          </ac:spMkLst>
        </pc:spChg>
        <pc:spChg chg="del">
          <ac:chgData name="ERNESTINA MENASALVAS RUIZ" userId="4f9a9363-e622-4c77-b5bb-62a24fcf8d59" providerId="ADAL" clId="{E54F3632-0484-450A-9BF6-430DB100A705}" dt="2022-03-22T16:52:57.819" v="180" actId="478"/>
          <ac:spMkLst>
            <pc:docMk/>
            <pc:sldMk cId="1958060841" sldId="266"/>
            <ac:spMk id="5" creationId="{00000000-0000-0000-0000-000000000000}"/>
          </ac:spMkLst>
        </pc:spChg>
      </pc:sldChg>
      <pc:sldChg chg="delSp modSp mod">
        <pc:chgData name="ERNESTINA MENASALVAS RUIZ" userId="4f9a9363-e622-4c77-b5bb-62a24fcf8d59" providerId="ADAL" clId="{E54F3632-0484-450A-9BF6-430DB100A705}" dt="2022-03-22T16:52:35.185" v="163" actId="478"/>
        <pc:sldMkLst>
          <pc:docMk/>
          <pc:sldMk cId="2864716842" sldId="267"/>
        </pc:sldMkLst>
        <pc:spChg chg="mod">
          <ac:chgData name="ERNESTINA MENASALVAS RUIZ" userId="4f9a9363-e622-4c77-b5bb-62a24fcf8d59" providerId="ADAL" clId="{E54F3632-0484-450A-9BF6-430DB100A705}" dt="2022-03-22T16:52:30.928" v="161" actId="20577"/>
          <ac:spMkLst>
            <pc:docMk/>
            <pc:sldMk cId="2864716842" sldId="267"/>
            <ac:spMk id="2" creationId="{00000000-0000-0000-0000-000000000000}"/>
          </ac:spMkLst>
        </pc:spChg>
        <pc:spChg chg="del mod">
          <ac:chgData name="ERNESTINA MENASALVAS RUIZ" userId="4f9a9363-e622-4c77-b5bb-62a24fcf8d59" providerId="ADAL" clId="{E54F3632-0484-450A-9BF6-430DB100A705}" dt="2022-03-22T16:52:19.816" v="141" actId="478"/>
          <ac:spMkLst>
            <pc:docMk/>
            <pc:sldMk cId="2864716842" sldId="267"/>
            <ac:spMk id="5" creationId="{00000000-0000-0000-0000-000000000000}"/>
          </ac:spMkLst>
        </pc:spChg>
        <pc:picChg chg="del">
          <ac:chgData name="ERNESTINA MENASALVAS RUIZ" userId="4f9a9363-e622-4c77-b5bb-62a24fcf8d59" providerId="ADAL" clId="{E54F3632-0484-450A-9BF6-430DB100A705}" dt="2022-03-22T16:52:33.227" v="162" actId="478"/>
          <ac:picMkLst>
            <pc:docMk/>
            <pc:sldMk cId="2864716842" sldId="267"/>
            <ac:picMk id="9" creationId="{00000000-0000-0000-0000-000000000000}"/>
          </ac:picMkLst>
        </pc:picChg>
        <pc:cxnChg chg="del">
          <ac:chgData name="ERNESTINA MENASALVAS RUIZ" userId="4f9a9363-e622-4c77-b5bb-62a24fcf8d59" providerId="ADAL" clId="{E54F3632-0484-450A-9BF6-430DB100A705}" dt="2022-03-22T16:52:35.185" v="163" actId="478"/>
          <ac:cxnSpMkLst>
            <pc:docMk/>
            <pc:sldMk cId="2864716842" sldId="267"/>
            <ac:cxnSpMk id="7" creationId="{00000000-0000-0000-0000-000000000000}"/>
          </ac:cxnSpMkLst>
        </pc:cxnChg>
      </pc:sldChg>
      <pc:sldChg chg="del">
        <pc:chgData name="ERNESTINA MENASALVAS RUIZ" userId="4f9a9363-e622-4c77-b5bb-62a24fcf8d59" providerId="ADAL" clId="{E54F3632-0484-450A-9BF6-430DB100A705}" dt="2022-03-22T16:53:06.722" v="182" actId="47"/>
        <pc:sldMkLst>
          <pc:docMk/>
          <pc:sldMk cId="1448883392" sldId="268"/>
        </pc:sldMkLst>
      </pc:sldChg>
      <pc:sldChg chg="del">
        <pc:chgData name="ERNESTINA MENASALVAS RUIZ" userId="4f9a9363-e622-4c77-b5bb-62a24fcf8d59" providerId="ADAL" clId="{E54F3632-0484-450A-9BF6-430DB100A705}" dt="2022-03-22T16:53:07.192" v="183" actId="47"/>
        <pc:sldMkLst>
          <pc:docMk/>
          <pc:sldMk cId="2961572826" sldId="269"/>
        </pc:sldMkLst>
      </pc:sldChg>
      <pc:sldChg chg="del">
        <pc:chgData name="ERNESTINA MENASALVAS RUIZ" userId="4f9a9363-e622-4c77-b5bb-62a24fcf8d59" providerId="ADAL" clId="{E54F3632-0484-450A-9BF6-430DB100A705}" dt="2022-03-22T16:53:07.808" v="184" actId="47"/>
        <pc:sldMkLst>
          <pc:docMk/>
          <pc:sldMk cId="3228220637" sldId="270"/>
        </pc:sldMkLst>
      </pc:sldChg>
      <pc:sldChg chg="del">
        <pc:chgData name="ERNESTINA MENASALVAS RUIZ" userId="4f9a9363-e622-4c77-b5bb-62a24fcf8d59" providerId="ADAL" clId="{E54F3632-0484-450A-9BF6-430DB100A705}" dt="2022-03-22T16:53:08.207" v="185" actId="47"/>
        <pc:sldMkLst>
          <pc:docMk/>
          <pc:sldMk cId="2039731657" sldId="271"/>
        </pc:sldMkLst>
      </pc:sldChg>
      <pc:sldChg chg="del">
        <pc:chgData name="ERNESTINA MENASALVAS RUIZ" userId="4f9a9363-e622-4c77-b5bb-62a24fcf8d59" providerId="ADAL" clId="{E54F3632-0484-450A-9BF6-430DB100A705}" dt="2022-03-22T16:53:08.408" v="186" actId="47"/>
        <pc:sldMkLst>
          <pc:docMk/>
          <pc:sldMk cId="1521025452" sldId="272"/>
        </pc:sldMkLst>
      </pc:sldChg>
      <pc:sldChg chg="del">
        <pc:chgData name="ERNESTINA MENASALVAS RUIZ" userId="4f9a9363-e622-4c77-b5bb-62a24fcf8d59" providerId="ADAL" clId="{E54F3632-0484-450A-9BF6-430DB100A705}" dt="2022-03-22T16:53:09.034" v="187" actId="47"/>
        <pc:sldMkLst>
          <pc:docMk/>
          <pc:sldMk cId="567922466" sldId="273"/>
        </pc:sldMkLst>
      </pc:sldChg>
      <pc:sldChg chg="del">
        <pc:chgData name="ERNESTINA MENASALVAS RUIZ" userId="4f9a9363-e622-4c77-b5bb-62a24fcf8d59" providerId="ADAL" clId="{E54F3632-0484-450A-9BF6-430DB100A705}" dt="2022-03-22T16:53:09.403" v="188" actId="47"/>
        <pc:sldMkLst>
          <pc:docMk/>
          <pc:sldMk cId="2894709006" sldId="274"/>
        </pc:sldMkLst>
      </pc:sldChg>
      <pc:sldChg chg="del">
        <pc:chgData name="ERNESTINA MENASALVAS RUIZ" userId="4f9a9363-e622-4c77-b5bb-62a24fcf8d59" providerId="ADAL" clId="{E54F3632-0484-450A-9BF6-430DB100A705}" dt="2022-03-22T16:53:11.818" v="189" actId="47"/>
        <pc:sldMkLst>
          <pc:docMk/>
          <pc:sldMk cId="1855371115" sldId="275"/>
        </pc:sldMkLst>
      </pc:sldChg>
      <pc:sldChg chg="delSp mod">
        <pc:chgData name="ERNESTINA MENASALVAS RUIZ" userId="4f9a9363-e622-4c77-b5bb-62a24fcf8d59" providerId="ADAL" clId="{E54F3632-0484-450A-9BF6-430DB100A705}" dt="2022-03-22T16:53:23.354" v="191" actId="478"/>
        <pc:sldMkLst>
          <pc:docMk/>
          <pc:sldMk cId="1957231344" sldId="276"/>
        </pc:sldMkLst>
        <pc:spChg chg="del">
          <ac:chgData name="ERNESTINA MENASALVAS RUIZ" userId="4f9a9363-e622-4c77-b5bb-62a24fcf8d59" providerId="ADAL" clId="{E54F3632-0484-450A-9BF6-430DB100A705}" dt="2022-03-22T16:53:23.354" v="191" actId="478"/>
          <ac:spMkLst>
            <pc:docMk/>
            <pc:sldMk cId="1957231344" sldId="276"/>
            <ac:spMk id="5" creationId="{00000000-0000-0000-0000-000000000000}"/>
          </ac:spMkLst>
        </pc:spChg>
      </pc:sldChg>
      <pc:sldChg chg="delSp modSp mod">
        <pc:chgData name="ERNESTINA MENASALVAS RUIZ" userId="4f9a9363-e622-4c77-b5bb-62a24fcf8d59" providerId="ADAL" clId="{E54F3632-0484-450A-9BF6-430DB100A705}" dt="2022-03-22T16:51:19.591" v="129" actId="478"/>
        <pc:sldMkLst>
          <pc:docMk/>
          <pc:sldMk cId="180060170" sldId="278"/>
        </pc:sldMkLst>
        <pc:spChg chg="mod">
          <ac:chgData name="ERNESTINA MENASALVAS RUIZ" userId="4f9a9363-e622-4c77-b5bb-62a24fcf8d59" providerId="ADAL" clId="{E54F3632-0484-450A-9BF6-430DB100A705}" dt="2022-03-22T16:51:12.457" v="127" actId="20577"/>
          <ac:spMkLst>
            <pc:docMk/>
            <pc:sldMk cId="180060170" sldId="278"/>
            <ac:spMk id="2" creationId="{00000000-0000-0000-0000-000000000000}"/>
          </ac:spMkLst>
        </pc:spChg>
        <pc:spChg chg="del">
          <ac:chgData name="ERNESTINA MENASALVAS RUIZ" userId="4f9a9363-e622-4c77-b5bb-62a24fcf8d59" providerId="ADAL" clId="{E54F3632-0484-450A-9BF6-430DB100A705}" dt="2022-03-22T16:51:19.591" v="129" actId="478"/>
          <ac:spMkLst>
            <pc:docMk/>
            <pc:sldMk cId="180060170" sldId="278"/>
            <ac:spMk id="4" creationId="{00000000-0000-0000-0000-000000000000}"/>
          </ac:spMkLst>
        </pc:spChg>
        <pc:picChg chg="del">
          <ac:chgData name="ERNESTINA MENASALVAS RUIZ" userId="4f9a9363-e622-4c77-b5bb-62a24fcf8d59" providerId="ADAL" clId="{E54F3632-0484-450A-9BF6-430DB100A705}" dt="2022-03-22T16:51:15.791" v="128" actId="478"/>
          <ac:picMkLst>
            <pc:docMk/>
            <pc:sldMk cId="180060170" sldId="278"/>
            <ac:picMk id="7" creationId="{00000000-0000-0000-0000-000000000000}"/>
          </ac:picMkLst>
        </pc:picChg>
      </pc:sldChg>
      <pc:sldChg chg="del">
        <pc:chgData name="ERNESTINA MENASALVAS RUIZ" userId="4f9a9363-e622-4c77-b5bb-62a24fcf8d59" providerId="ADAL" clId="{E54F3632-0484-450A-9BF6-430DB100A705}" dt="2022-03-22T16:51:24.738" v="130" actId="47"/>
        <pc:sldMkLst>
          <pc:docMk/>
          <pc:sldMk cId="3018009166" sldId="279"/>
        </pc:sldMkLst>
      </pc:sldChg>
      <pc:sldChg chg="delSp modSp mod">
        <pc:chgData name="ERNESTINA MENASALVAS RUIZ" userId="4f9a9363-e622-4c77-b5bb-62a24fcf8d59" providerId="ADAL" clId="{E54F3632-0484-450A-9BF6-430DB100A705}" dt="2022-03-22T16:51:40.137" v="134" actId="478"/>
        <pc:sldMkLst>
          <pc:docMk/>
          <pc:sldMk cId="1927700867" sldId="281"/>
        </pc:sldMkLst>
        <pc:spChg chg="del mod">
          <ac:chgData name="ERNESTINA MENASALVAS RUIZ" userId="4f9a9363-e622-4c77-b5bb-62a24fcf8d59" providerId="ADAL" clId="{E54F3632-0484-450A-9BF6-430DB100A705}" dt="2022-03-22T16:51:40.137" v="134" actId="478"/>
          <ac:spMkLst>
            <pc:docMk/>
            <pc:sldMk cId="1927700867" sldId="281"/>
            <ac:spMk id="5" creationId="{00000000-0000-0000-0000-000000000000}"/>
          </ac:spMkLst>
        </pc:spChg>
      </pc:sldChg>
      <pc:sldChg chg="del">
        <pc:chgData name="ERNESTINA MENASALVAS RUIZ" userId="4f9a9363-e622-4c77-b5bb-62a24fcf8d59" providerId="ADAL" clId="{E54F3632-0484-450A-9BF6-430DB100A705}" dt="2022-03-22T16:51:47.141" v="135" actId="47"/>
        <pc:sldMkLst>
          <pc:docMk/>
          <pc:sldMk cId="2088112234" sldId="282"/>
        </pc:sldMkLst>
      </pc:sldChg>
      <pc:sldChg chg="delSp modSp mod">
        <pc:chgData name="ERNESTINA MENASALVAS RUIZ" userId="4f9a9363-e622-4c77-b5bb-62a24fcf8d59" providerId="ADAL" clId="{E54F3632-0484-450A-9BF6-430DB100A705}" dt="2022-03-22T16:52:02.450" v="137" actId="478"/>
        <pc:sldMkLst>
          <pc:docMk/>
          <pc:sldMk cId="1747824871" sldId="283"/>
        </pc:sldMkLst>
        <pc:spChg chg="del">
          <ac:chgData name="ERNESTINA MENASALVAS RUIZ" userId="4f9a9363-e622-4c77-b5bb-62a24fcf8d59" providerId="ADAL" clId="{E54F3632-0484-450A-9BF6-430DB100A705}" dt="2022-03-22T16:52:02.450" v="137" actId="478"/>
          <ac:spMkLst>
            <pc:docMk/>
            <pc:sldMk cId="1747824871" sldId="283"/>
            <ac:spMk id="5" creationId="{00000000-0000-0000-0000-000000000000}"/>
          </ac:spMkLst>
        </pc:spChg>
        <pc:graphicFrameChg chg="modGraphic">
          <ac:chgData name="ERNESTINA MENASALVAS RUIZ" userId="4f9a9363-e622-4c77-b5bb-62a24fcf8d59" providerId="ADAL" clId="{E54F3632-0484-450A-9BF6-430DB100A705}" dt="2022-03-22T16:51:59.087" v="136" actId="6549"/>
          <ac:graphicFrameMkLst>
            <pc:docMk/>
            <pc:sldMk cId="1747824871" sldId="283"/>
            <ac:graphicFrameMk id="6" creationId="{00000000-0000-0000-0000-000000000000}"/>
          </ac:graphicFrameMkLst>
        </pc:graphicFrameChg>
      </pc:sldChg>
      <pc:sldChg chg="delSp modSp mod">
        <pc:chgData name="ERNESTINA MENASALVAS RUIZ" userId="4f9a9363-e622-4c77-b5bb-62a24fcf8d59" providerId="ADAL" clId="{E54F3632-0484-450A-9BF6-430DB100A705}" dt="2022-03-22T16:49:11.143" v="52" actId="478"/>
        <pc:sldMkLst>
          <pc:docMk/>
          <pc:sldMk cId="3226262061" sldId="285"/>
        </pc:sldMkLst>
        <pc:spChg chg="mod">
          <ac:chgData name="ERNESTINA MENASALVAS RUIZ" userId="4f9a9363-e622-4c77-b5bb-62a24fcf8d59" providerId="ADAL" clId="{E54F3632-0484-450A-9BF6-430DB100A705}" dt="2022-03-22T16:49:04.907" v="51" actId="6549"/>
          <ac:spMkLst>
            <pc:docMk/>
            <pc:sldMk cId="3226262061" sldId="285"/>
            <ac:spMk id="3" creationId="{00000000-0000-0000-0000-000000000000}"/>
          </ac:spMkLst>
        </pc:spChg>
        <pc:spChg chg="del">
          <ac:chgData name="ERNESTINA MENASALVAS RUIZ" userId="4f9a9363-e622-4c77-b5bb-62a24fcf8d59" providerId="ADAL" clId="{E54F3632-0484-450A-9BF6-430DB100A705}" dt="2022-03-22T16:49:11.143" v="52" actId="478"/>
          <ac:spMkLst>
            <pc:docMk/>
            <pc:sldMk cId="3226262061" sldId="285"/>
            <ac:spMk id="5" creationId="{00000000-0000-0000-0000-000000000000}"/>
          </ac:spMkLst>
        </pc:spChg>
      </pc:sldChg>
      <pc:sldChg chg="delSp modSp mod">
        <pc:chgData name="ERNESTINA MENASALVAS RUIZ" userId="4f9a9363-e622-4c77-b5bb-62a24fcf8d59" providerId="ADAL" clId="{E54F3632-0484-450A-9BF6-430DB100A705}" dt="2022-03-22T16:50:13.623" v="121" actId="478"/>
        <pc:sldMkLst>
          <pc:docMk/>
          <pc:sldMk cId="1580619941" sldId="286"/>
        </pc:sldMkLst>
        <pc:spChg chg="del mod">
          <ac:chgData name="ERNESTINA MENASALVAS RUIZ" userId="4f9a9363-e622-4c77-b5bb-62a24fcf8d59" providerId="ADAL" clId="{E54F3632-0484-450A-9BF6-430DB100A705}" dt="2022-03-22T16:50:13.623" v="121" actId="478"/>
          <ac:spMkLst>
            <pc:docMk/>
            <pc:sldMk cId="1580619941" sldId="286"/>
            <ac:spMk id="5" creationId="{00000000-0000-0000-0000-000000000000}"/>
          </ac:spMkLst>
        </pc:spChg>
      </pc:sldChg>
      <pc:sldChg chg="delSp mod">
        <pc:chgData name="ERNESTINA MENASALVAS RUIZ" userId="4f9a9363-e622-4c77-b5bb-62a24fcf8d59" providerId="ADAL" clId="{E54F3632-0484-450A-9BF6-430DB100A705}" dt="2022-03-22T16:50:39.166" v="123" actId="478"/>
        <pc:sldMkLst>
          <pc:docMk/>
          <pc:sldMk cId="458380633" sldId="287"/>
        </pc:sldMkLst>
        <pc:spChg chg="del">
          <ac:chgData name="ERNESTINA MENASALVAS RUIZ" userId="4f9a9363-e622-4c77-b5bb-62a24fcf8d59" providerId="ADAL" clId="{E54F3632-0484-450A-9BF6-430DB100A705}" dt="2022-03-22T16:50:39.166" v="123" actId="478"/>
          <ac:spMkLst>
            <pc:docMk/>
            <pc:sldMk cId="458380633" sldId="287"/>
            <ac:spMk id="5" creationId="{00000000-0000-0000-0000-000000000000}"/>
          </ac:spMkLst>
        </pc:spChg>
      </pc:sldChg>
      <pc:sldChg chg="delSp mod">
        <pc:chgData name="ERNESTINA MENASALVAS RUIZ" userId="4f9a9363-e622-4c77-b5bb-62a24fcf8d59" providerId="ADAL" clId="{E54F3632-0484-450A-9BF6-430DB100A705}" dt="2022-03-22T16:50:27.852" v="122" actId="478"/>
        <pc:sldMkLst>
          <pc:docMk/>
          <pc:sldMk cId="2036600310" sldId="288"/>
        </pc:sldMkLst>
        <pc:spChg chg="del">
          <ac:chgData name="ERNESTINA MENASALVAS RUIZ" userId="4f9a9363-e622-4c77-b5bb-62a24fcf8d59" providerId="ADAL" clId="{E54F3632-0484-450A-9BF6-430DB100A705}" dt="2022-03-22T16:50:27.852" v="122" actId="478"/>
          <ac:spMkLst>
            <pc:docMk/>
            <pc:sldMk cId="2036600310" sldId="288"/>
            <ac:spMk id="5" creationId="{00000000-0000-0000-0000-000000000000}"/>
          </ac:spMkLst>
        </pc:spChg>
      </pc:sldChg>
      <pc:sldChg chg="delSp mod">
        <pc:chgData name="ERNESTINA MENASALVAS RUIZ" userId="4f9a9363-e622-4c77-b5bb-62a24fcf8d59" providerId="ADAL" clId="{E54F3632-0484-450A-9BF6-430DB100A705}" dt="2022-03-22T16:51:29.528" v="131" actId="478"/>
        <pc:sldMkLst>
          <pc:docMk/>
          <pc:sldMk cId="2430241810" sldId="289"/>
        </pc:sldMkLst>
        <pc:spChg chg="del">
          <ac:chgData name="ERNESTINA MENASALVAS RUIZ" userId="4f9a9363-e622-4c77-b5bb-62a24fcf8d59" providerId="ADAL" clId="{E54F3632-0484-450A-9BF6-430DB100A705}" dt="2022-03-22T16:51:29.528" v="131" actId="478"/>
          <ac:spMkLst>
            <pc:docMk/>
            <pc:sldMk cId="2430241810" sldId="289"/>
            <ac:spMk id="5" creationId="{00000000-0000-0000-0000-000000000000}"/>
          </ac:spMkLst>
        </pc:spChg>
      </pc:sldChg>
      <pc:sldChg chg="delSp mod">
        <pc:chgData name="ERNESTINA MENASALVAS RUIZ" userId="4f9a9363-e622-4c77-b5bb-62a24fcf8d59" providerId="ADAL" clId="{E54F3632-0484-450A-9BF6-430DB100A705}" dt="2022-03-22T16:52:09.009" v="138" actId="478"/>
        <pc:sldMkLst>
          <pc:docMk/>
          <pc:sldMk cId="3081799320" sldId="290"/>
        </pc:sldMkLst>
        <pc:spChg chg="del">
          <ac:chgData name="ERNESTINA MENASALVAS RUIZ" userId="4f9a9363-e622-4c77-b5bb-62a24fcf8d59" providerId="ADAL" clId="{E54F3632-0484-450A-9BF6-430DB100A705}" dt="2022-03-22T16:52:09.009" v="138" actId="478"/>
          <ac:spMkLst>
            <pc:docMk/>
            <pc:sldMk cId="3081799320" sldId="290"/>
            <ac:spMk id="5" creationId="{00000000-0000-0000-0000-000000000000}"/>
          </ac:spMkLst>
        </pc:spChg>
      </pc:sldChg>
      <pc:sldChg chg="del">
        <pc:chgData name="ERNESTINA MENASALVAS RUIZ" userId="4f9a9363-e622-4c77-b5bb-62a24fcf8d59" providerId="ADAL" clId="{E54F3632-0484-450A-9BF6-430DB100A705}" dt="2022-03-22T16:53:13.478" v="190" actId="47"/>
        <pc:sldMkLst>
          <pc:docMk/>
          <pc:sldMk cId="1442161834" sldId="291"/>
        </pc:sldMkLst>
      </pc:sldChg>
      <pc:sldChg chg="modSp add mod">
        <pc:chgData name="ERNESTINA MENASALVAS RUIZ" userId="4f9a9363-e622-4c77-b5bb-62a24fcf8d59" providerId="ADAL" clId="{E54F3632-0484-450A-9BF6-430DB100A705}" dt="2022-03-22T16:53:48.041" v="217" actId="6549"/>
        <pc:sldMkLst>
          <pc:docMk/>
          <pc:sldMk cId="2544439088" sldId="291"/>
        </pc:sldMkLst>
        <pc:spChg chg="mod">
          <ac:chgData name="ERNESTINA MENASALVAS RUIZ" userId="4f9a9363-e622-4c77-b5bb-62a24fcf8d59" providerId="ADAL" clId="{E54F3632-0484-450A-9BF6-430DB100A705}" dt="2022-03-22T16:53:40.268" v="215" actId="20577"/>
          <ac:spMkLst>
            <pc:docMk/>
            <pc:sldMk cId="2544439088" sldId="291"/>
            <ac:spMk id="2" creationId="{00000000-0000-0000-0000-000000000000}"/>
          </ac:spMkLst>
        </pc:spChg>
        <pc:spChg chg="mod">
          <ac:chgData name="ERNESTINA MENASALVAS RUIZ" userId="4f9a9363-e622-4c77-b5bb-62a24fcf8d59" providerId="ADAL" clId="{E54F3632-0484-450A-9BF6-430DB100A705}" dt="2022-03-22T16:53:48.041" v="217" actId="6549"/>
          <ac:spMkLst>
            <pc:docMk/>
            <pc:sldMk cId="2544439088" sldId="291"/>
            <ac:spMk id="3" creationId="{00000000-0000-0000-0000-000000000000}"/>
          </ac:spMkLst>
        </pc:spChg>
      </pc:sldChg>
      <pc:sldMasterChg chg="delSp modSp mod modSldLayout">
        <pc:chgData name="ERNESTINA MENASALVAS RUIZ" userId="4f9a9363-e622-4c77-b5bb-62a24fcf8d59" providerId="ADAL" clId="{E54F3632-0484-450A-9BF6-430DB100A705}" dt="2022-03-22T16:48:33.052" v="43" actId="478"/>
        <pc:sldMasterMkLst>
          <pc:docMk/>
          <pc:sldMasterMk cId="2468787871" sldId="2147483648"/>
        </pc:sldMasterMkLst>
        <pc:spChg chg="del mod">
          <ac:chgData name="ERNESTINA MENASALVAS RUIZ" userId="4f9a9363-e622-4c77-b5bb-62a24fcf8d59" providerId="ADAL" clId="{E54F3632-0484-450A-9BF6-430DB100A705}" dt="2022-03-22T16:47:50.052" v="31" actId="478"/>
          <ac:spMkLst>
            <pc:docMk/>
            <pc:sldMasterMk cId="2468787871" sldId="2147483648"/>
            <ac:spMk id="5" creationId="{00000000-0000-0000-0000-000000000000}"/>
          </ac:spMkLst>
        </pc:spChg>
        <pc:picChg chg="del">
          <ac:chgData name="ERNESTINA MENASALVAS RUIZ" userId="4f9a9363-e622-4c77-b5bb-62a24fcf8d59" providerId="ADAL" clId="{E54F3632-0484-450A-9BF6-430DB100A705}" dt="2022-03-22T16:47:45.576" v="29" actId="478"/>
          <ac:picMkLst>
            <pc:docMk/>
            <pc:sldMasterMk cId="2468787871" sldId="2147483648"/>
            <ac:picMk id="8" creationId="{00000000-0000-0000-0000-000000000000}"/>
          </ac:picMkLst>
        </pc:picChg>
        <pc:sldLayoutChg chg="delSp modSp mod">
          <pc:chgData name="ERNESTINA MENASALVAS RUIZ" userId="4f9a9363-e622-4c77-b5bb-62a24fcf8d59" providerId="ADAL" clId="{E54F3632-0484-450A-9BF6-430DB100A705}" dt="2022-03-22T16:48:07.001" v="36" actId="6549"/>
          <pc:sldLayoutMkLst>
            <pc:docMk/>
            <pc:sldMasterMk cId="2468787871" sldId="2147483648"/>
            <pc:sldLayoutMk cId="1618985347" sldId="2147483649"/>
          </pc:sldLayoutMkLst>
          <pc:spChg chg="mod">
            <ac:chgData name="ERNESTINA MENASALVAS RUIZ" userId="4f9a9363-e622-4c77-b5bb-62a24fcf8d59" providerId="ADAL" clId="{E54F3632-0484-450A-9BF6-430DB100A705}" dt="2022-03-22T16:48:07.001" v="36" actId="6549"/>
            <ac:spMkLst>
              <pc:docMk/>
              <pc:sldMasterMk cId="2468787871" sldId="2147483648"/>
              <pc:sldLayoutMk cId="1618985347" sldId="2147483649"/>
              <ac:spMk id="3" creationId="{00000000-0000-0000-0000-000000000000}"/>
            </ac:spMkLst>
          </pc:spChg>
          <pc:spChg chg="del">
            <ac:chgData name="ERNESTINA MENASALVAS RUIZ" userId="4f9a9363-e622-4c77-b5bb-62a24fcf8d59" providerId="ADAL" clId="{E54F3632-0484-450A-9BF6-430DB100A705}" dt="2022-03-22T16:48:00.601" v="33" actId="478"/>
            <ac:spMkLst>
              <pc:docMk/>
              <pc:sldMasterMk cId="2468787871" sldId="2147483648"/>
              <pc:sldLayoutMk cId="1618985347" sldId="2147483649"/>
              <ac:spMk id="13" creationId="{00000000-0000-0000-0000-000000000000}"/>
            </ac:spMkLst>
          </pc:spChg>
          <pc:spChg chg="del mod">
            <ac:chgData name="ERNESTINA MENASALVAS RUIZ" userId="4f9a9363-e622-4c77-b5bb-62a24fcf8d59" providerId="ADAL" clId="{E54F3632-0484-450A-9BF6-430DB100A705}" dt="2022-03-22T16:47:41.289" v="28" actId="478"/>
            <ac:spMkLst>
              <pc:docMk/>
              <pc:sldMasterMk cId="2468787871" sldId="2147483648"/>
              <pc:sldLayoutMk cId="1618985347" sldId="2147483649"/>
              <ac:spMk id="14" creationId="{00000000-0000-0000-0000-000000000000}"/>
            </ac:spMkLst>
          </pc:spChg>
          <pc:picChg chg="del">
            <ac:chgData name="ERNESTINA MENASALVAS RUIZ" userId="4f9a9363-e622-4c77-b5bb-62a24fcf8d59" providerId="ADAL" clId="{E54F3632-0484-450A-9BF6-430DB100A705}" dt="2022-03-22T16:47:57.074" v="32" actId="478"/>
            <ac:picMkLst>
              <pc:docMk/>
              <pc:sldMasterMk cId="2468787871" sldId="2147483648"/>
              <pc:sldLayoutMk cId="1618985347" sldId="2147483649"/>
              <ac:picMk id="8" creationId="{00000000-0000-0000-0000-000000000000}"/>
            </ac:picMkLst>
          </pc:picChg>
          <pc:picChg chg="del">
            <ac:chgData name="ERNESTINA MENASALVAS RUIZ" userId="4f9a9363-e622-4c77-b5bb-62a24fcf8d59" providerId="ADAL" clId="{E54F3632-0484-450A-9BF6-430DB100A705}" dt="2022-03-22T16:47:32.673" v="25" actId="478"/>
            <ac:picMkLst>
              <pc:docMk/>
              <pc:sldMasterMk cId="2468787871" sldId="2147483648"/>
              <pc:sldLayoutMk cId="1618985347" sldId="2147483649"/>
              <ac:picMk id="10" creationId="{00000000-0000-0000-0000-000000000000}"/>
            </ac:picMkLst>
          </pc:picChg>
          <pc:picChg chg="del mod">
            <ac:chgData name="ERNESTINA MENASALVAS RUIZ" userId="4f9a9363-e622-4c77-b5bb-62a24fcf8d59" providerId="ADAL" clId="{E54F3632-0484-450A-9BF6-430DB100A705}" dt="2022-03-22T16:48:02.151" v="35" actId="478"/>
            <ac:picMkLst>
              <pc:docMk/>
              <pc:sldMasterMk cId="2468787871" sldId="2147483648"/>
              <pc:sldLayoutMk cId="1618985347" sldId="2147483649"/>
              <ac:picMk id="12" creationId="{00000000-0000-0000-0000-000000000000}"/>
            </ac:picMkLst>
          </pc:picChg>
        </pc:sldLayoutChg>
        <pc:sldLayoutChg chg="delSp mod">
          <pc:chgData name="ERNESTINA MENASALVAS RUIZ" userId="4f9a9363-e622-4c77-b5bb-62a24fcf8d59" providerId="ADAL" clId="{E54F3632-0484-450A-9BF6-430DB100A705}" dt="2022-03-22T16:48:16.358" v="38" actId="478"/>
          <pc:sldLayoutMkLst>
            <pc:docMk/>
            <pc:sldMasterMk cId="2468787871" sldId="2147483648"/>
            <pc:sldLayoutMk cId="1052626139" sldId="2147483650"/>
          </pc:sldLayoutMkLst>
          <pc:spChg chg="del">
            <ac:chgData name="ERNESTINA MENASALVAS RUIZ" userId="4f9a9363-e622-4c77-b5bb-62a24fcf8d59" providerId="ADAL" clId="{E54F3632-0484-450A-9BF6-430DB100A705}" dt="2022-03-22T16:48:16.358" v="38" actId="478"/>
            <ac:spMkLst>
              <pc:docMk/>
              <pc:sldMasterMk cId="2468787871" sldId="2147483648"/>
              <pc:sldLayoutMk cId="1052626139" sldId="2147483650"/>
              <ac:spMk id="6" creationId="{00000000-0000-0000-0000-000000000000}"/>
            </ac:spMkLst>
          </pc:spChg>
          <pc:picChg chg="del">
            <ac:chgData name="ERNESTINA MENASALVAS RUIZ" userId="4f9a9363-e622-4c77-b5bb-62a24fcf8d59" providerId="ADAL" clId="{E54F3632-0484-450A-9BF6-430DB100A705}" dt="2022-03-22T16:48:12.291" v="37" actId="478"/>
            <ac:picMkLst>
              <pc:docMk/>
              <pc:sldMasterMk cId="2468787871" sldId="2147483648"/>
              <pc:sldLayoutMk cId="1052626139" sldId="2147483650"/>
              <ac:picMk id="11" creationId="{00000000-0000-0000-0000-000000000000}"/>
            </ac:picMkLst>
          </pc:picChg>
        </pc:sldLayoutChg>
        <pc:sldLayoutChg chg="delSp mod">
          <pc:chgData name="ERNESTINA MENASALVAS RUIZ" userId="4f9a9363-e622-4c77-b5bb-62a24fcf8d59" providerId="ADAL" clId="{E54F3632-0484-450A-9BF6-430DB100A705}" dt="2022-03-22T16:48:25.942" v="40" actId="478"/>
          <pc:sldLayoutMkLst>
            <pc:docMk/>
            <pc:sldMasterMk cId="2468787871" sldId="2147483648"/>
            <pc:sldLayoutMk cId="1119005544" sldId="2147483651"/>
          </pc:sldLayoutMkLst>
          <pc:spChg chg="del">
            <ac:chgData name="ERNESTINA MENASALVAS RUIZ" userId="4f9a9363-e622-4c77-b5bb-62a24fcf8d59" providerId="ADAL" clId="{E54F3632-0484-450A-9BF6-430DB100A705}" dt="2022-03-22T16:48:25.942" v="40" actId="478"/>
            <ac:spMkLst>
              <pc:docMk/>
              <pc:sldMasterMk cId="2468787871" sldId="2147483648"/>
              <pc:sldLayoutMk cId="1119005544" sldId="2147483651"/>
              <ac:spMk id="6" creationId="{00000000-0000-0000-0000-000000000000}"/>
            </ac:spMkLst>
          </pc:spChg>
          <pc:picChg chg="del">
            <ac:chgData name="ERNESTINA MENASALVAS RUIZ" userId="4f9a9363-e622-4c77-b5bb-62a24fcf8d59" providerId="ADAL" clId="{E54F3632-0484-450A-9BF6-430DB100A705}" dt="2022-03-22T16:48:22.732" v="39" actId="478"/>
            <ac:picMkLst>
              <pc:docMk/>
              <pc:sldMasterMk cId="2468787871" sldId="2147483648"/>
              <pc:sldLayoutMk cId="1119005544" sldId="2147483651"/>
              <ac:picMk id="8" creationId="{00000000-0000-0000-0000-000000000000}"/>
            </ac:picMkLst>
          </pc:picChg>
        </pc:sldLayoutChg>
        <pc:sldLayoutChg chg="delSp modSp mod">
          <pc:chgData name="ERNESTINA MENASALVAS RUIZ" userId="4f9a9363-e622-4c77-b5bb-62a24fcf8d59" providerId="ADAL" clId="{E54F3632-0484-450A-9BF6-430DB100A705}" dt="2022-03-22T16:48:33.052" v="43" actId="478"/>
          <pc:sldLayoutMkLst>
            <pc:docMk/>
            <pc:sldMasterMk cId="2468787871" sldId="2147483648"/>
            <pc:sldLayoutMk cId="2428112994" sldId="2147483652"/>
          </pc:sldLayoutMkLst>
          <pc:spChg chg="del mod">
            <ac:chgData name="ERNESTINA MENASALVAS RUIZ" userId="4f9a9363-e622-4c77-b5bb-62a24fcf8d59" providerId="ADAL" clId="{E54F3632-0484-450A-9BF6-430DB100A705}" dt="2022-03-22T16:48:33.052" v="43" actId="478"/>
            <ac:spMkLst>
              <pc:docMk/>
              <pc:sldMasterMk cId="2468787871" sldId="2147483648"/>
              <pc:sldLayoutMk cId="2428112994" sldId="2147483652"/>
              <ac:spMk id="10" creationId="{00000000-0000-0000-0000-000000000000}"/>
            </ac:spMkLst>
          </pc:spChg>
          <pc:picChg chg="del">
            <ac:chgData name="ERNESTINA MENASALVAS RUIZ" userId="4f9a9363-e622-4c77-b5bb-62a24fcf8d59" providerId="ADAL" clId="{E54F3632-0484-450A-9BF6-430DB100A705}" dt="2022-03-22T16:48:29.190" v="41" actId="478"/>
            <ac:picMkLst>
              <pc:docMk/>
              <pc:sldMasterMk cId="2468787871" sldId="2147483648"/>
              <pc:sldLayoutMk cId="2428112994" sldId="2147483652"/>
              <ac:picMk id="9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D4499-5FE7-4864-B4EE-083FC547F9D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2CEEA-FC8D-408A-BFD7-6C5877CBB663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95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2CEEA-FC8D-408A-BFD7-6C5877CBB6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0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2CEEA-FC8D-408A-BFD7-6C5877CBB6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4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2CEEA-FC8D-408A-BFD7-6C5877CBB6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5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066D8-A8B2-482A-8379-9836F292A7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5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06880" y="1971294"/>
            <a:ext cx="9144000" cy="647092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rgbClr val="BF5F3C"/>
                </a:solidFill>
              </a:defRPr>
            </a:lvl1pPr>
          </a:lstStyle>
          <a:p>
            <a:r>
              <a:rPr lang="en-US" dirty="0"/>
              <a:t>Presentation title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06880" y="3146149"/>
            <a:ext cx="9144000" cy="2092057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and Contributors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60566" y="6408283"/>
            <a:ext cx="10931434" cy="261257"/>
          </a:xfrm>
          <a:prstGeom prst="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26093" y="6384918"/>
            <a:ext cx="46590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9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32022"/>
            <a:ext cx="11495313" cy="986881"/>
          </a:xfrm>
        </p:spPr>
        <p:txBody>
          <a:bodyPr>
            <a:normAutofit/>
          </a:bodyPr>
          <a:lstStyle>
            <a:lvl1pPr>
              <a:defRPr lang="en-GB" sz="4000" kern="1200" dirty="0">
                <a:solidFill>
                  <a:srgbClr val="BF5F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266842"/>
            <a:ext cx="11527972" cy="4903390"/>
          </a:xfrm>
        </p:spPr>
        <p:txBody>
          <a:bodyPr/>
          <a:lstStyle>
            <a:lvl1pPr marL="2286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1pPr>
            <a:lvl2pPr marL="6858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2pPr>
            <a:lvl3pPr marL="11430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3pPr>
            <a:lvl4pPr marL="16002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4pPr>
            <a:lvl5pPr marL="20574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26093" y="6384918"/>
            <a:ext cx="46590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9C1E594-ACD8-4EC7-941F-65313E2F72C1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62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GB" sz="5400" kern="1200" dirty="0">
                <a:solidFill>
                  <a:srgbClr val="BF5F3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26093" y="6384918"/>
            <a:ext cx="46590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9C1E594-ACD8-4EC7-941F-65313E2F72C1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00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1pPr>
            <a:lvl2pPr marL="6858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2pPr>
            <a:lvl3pPr marL="11430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3pPr>
            <a:lvl4pPr marL="16002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4pPr>
            <a:lvl5pPr marL="20574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1pPr>
            <a:lvl2pPr marL="6858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2pPr>
            <a:lvl3pPr marL="11430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3pPr>
            <a:lvl4pPr marL="16002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4pPr>
            <a:lvl5pPr marL="2057400" indent="-228600">
              <a:buClr>
                <a:srgbClr val="5B9BD5"/>
              </a:buClr>
              <a:buFont typeface="Arial" panose="020B0604020202020204" pitchFamily="34" charset="0"/>
              <a:buChar char="►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60566" y="6408283"/>
            <a:ext cx="10931434" cy="261257"/>
          </a:xfrm>
          <a:prstGeom prst="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26093" y="6384918"/>
            <a:ext cx="46590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9C1E594-ACD8-4EC7-941F-65313E2F72C1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1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260566" y="6408283"/>
            <a:ext cx="10931434" cy="261257"/>
          </a:xfrm>
          <a:prstGeom prst="rect">
            <a:avLst/>
          </a:prstGeom>
          <a:solidFill>
            <a:srgbClr val="5B9BD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4467" y="0"/>
            <a:ext cx="11558451" cy="783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0" y="1123406"/>
            <a:ext cx="11606349" cy="504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2561" y="6384918"/>
            <a:ext cx="48943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D9C1E594-ACD8-4EC7-941F-65313E2F72C1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78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000" kern="1200" dirty="0" smtClean="0">
          <a:solidFill>
            <a:srgbClr val="BF5F3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B9BD5"/>
        </a:buClr>
        <a:buFont typeface="Arial" panose="020B0604020202020204" pitchFamily="34" charset="0"/>
        <a:buChar char="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B9BD5"/>
        </a:buClr>
        <a:buFont typeface="Arial" panose="020B0604020202020204" pitchFamily="34" charset="0"/>
        <a:buChar char="►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B9BD5"/>
        </a:buClr>
        <a:buFont typeface="Arial" panose="020B0604020202020204" pitchFamily="34" charset="0"/>
        <a:buChar char="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B9BD5"/>
        </a:buClr>
        <a:buFont typeface="Arial" panose="020B0604020202020204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B9BD5"/>
        </a:buClr>
        <a:buFont typeface="Arial" panose="020B0604020202020204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Vision, Goals, Schedule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6880" y="3172461"/>
            <a:ext cx="9144000" cy="2331524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err="1"/>
              <a:t>Nombre</a:t>
            </a:r>
            <a:r>
              <a:rPr lang="en-US" b="1" dirty="0"/>
              <a:t> de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proponentes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06880" y="2641751"/>
            <a:ext cx="9144000" cy="4712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F5F3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294967295"/>
          </p:nvPr>
        </p:nvSpPr>
        <p:spPr>
          <a:xfrm>
            <a:off x="1260566" y="6408283"/>
            <a:ext cx="10465526" cy="31319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23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Ambition and Key Performance Indicators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300280"/>
              </p:ext>
            </p:extLst>
          </p:nvPr>
        </p:nvGraphicFramePr>
        <p:xfrm>
          <a:off x="327025" y="738676"/>
          <a:ext cx="11526838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KPI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Placing prevention strategies on evidence base, evaluation of the efficiency and effectiveness of implemented strategies, feedback of results into the development of methods.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At least 100 users </a:t>
                      </a:r>
                      <a:r>
                        <a:rPr lang="en-US" dirty="0"/>
                        <a:t>(i.e. clinicians and health policy makers) </a:t>
                      </a:r>
                      <a:r>
                        <a:rPr lang="en-US" b="1" dirty="0"/>
                        <a:t>from at least 5 research </a:t>
                      </a:r>
                      <a:r>
                        <a:rPr lang="en-US" b="1" dirty="0" err="1"/>
                        <a:t>centres</a:t>
                      </a:r>
                      <a:r>
                        <a:rPr lang="en-US" dirty="0"/>
                        <a:t> validate the system performance and accuracy; and </a:t>
                      </a:r>
                      <a:r>
                        <a:rPr lang="en-US" b="1" dirty="0"/>
                        <a:t>at least 50 external</a:t>
                      </a:r>
                      <a:r>
                        <a:rPr lang="en-US" dirty="0"/>
                        <a:t> from the project users validate the project results.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Analysing</a:t>
                      </a:r>
                      <a:r>
                        <a:rPr lang="en-US" dirty="0"/>
                        <a:t> the efficiency of patient pathway management both at primary care level (prevention and early detection) and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route encompassing.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At least 100 users</a:t>
                      </a:r>
                      <a:r>
                        <a:rPr lang="en-US" dirty="0"/>
                        <a:t> (clinicians and health policy makers) access the IASIS Web services </a:t>
                      </a:r>
                      <a:r>
                        <a:rPr lang="en-US" b="1" dirty="0"/>
                        <a:t>four times per month in average</a:t>
                      </a:r>
                      <a:r>
                        <a:rPr lang="en-US" dirty="0"/>
                        <a:t>. The number of detections of diseases in earlier stages can be </a:t>
                      </a:r>
                      <a:r>
                        <a:rPr lang="en-US" b="1" dirty="0"/>
                        <a:t>increased in at least 10% </a:t>
                      </a:r>
                      <a:r>
                        <a:rPr lang="en-US" dirty="0"/>
                        <a:t>over conventional ways; this will be measured in the validation activities.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Aligning big data and advanced simulation methods in order to provide high-leverage policy analysis for public health officials, across a range of epidemiology challenges.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decisions about the definition of public health policies (measured in the validation activities) can be </a:t>
                      </a:r>
                      <a:r>
                        <a:rPr lang="en-US" b="1" dirty="0"/>
                        <a:t>increased in at least 10%</a:t>
                      </a:r>
                      <a:r>
                        <a:rPr lang="en-US" dirty="0"/>
                        <a:t> over conventional ways.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Cross-border and networking coordination and technology integration facilitates interoperability among the components of Big Data value chain.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minimum of </a:t>
                      </a:r>
                      <a:r>
                        <a:rPr lang="en-US" b="1" dirty="0"/>
                        <a:t>10 dissimilar clinical and genomic data sets </a:t>
                      </a:r>
                      <a:r>
                        <a:rPr lang="en-US" dirty="0"/>
                        <a:t>from </a:t>
                      </a:r>
                      <a:r>
                        <a:rPr lang="en-US" b="1" dirty="0"/>
                        <a:t>at least two different countries </a:t>
                      </a:r>
                      <a:r>
                        <a:rPr lang="en-US" dirty="0"/>
                        <a:t>are fully integrated with open pharmacogenomics data sources into the IASIS knowledge base. The IASIS platform receives </a:t>
                      </a:r>
                      <a:r>
                        <a:rPr lang="en-US" b="1" dirty="0"/>
                        <a:t>at least 400 requests per month </a:t>
                      </a:r>
                      <a:r>
                        <a:rPr lang="en-US" dirty="0"/>
                        <a:t>to execute the Web services deployed by the different layers of the IASIS architecture.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70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Skills and Roles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463127"/>
              </p:ext>
            </p:extLst>
          </p:nvPr>
        </p:nvGraphicFramePr>
        <p:xfrm>
          <a:off x="394283" y="900600"/>
          <a:ext cx="10058255" cy="493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10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Partner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043" marR="240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Skills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4043" marR="2404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455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dirty="0">
                          <a:effectLst/>
                        </a:rPr>
                        <a:t>Information extraction, Big data analysis, Data harvesting, Question</a:t>
                      </a:r>
                      <a:r>
                        <a:rPr lang="en-GB" sz="1800" baseline="0" dirty="0">
                          <a:effectLst/>
                        </a:rPr>
                        <a:t> A</a:t>
                      </a:r>
                      <a:r>
                        <a:rPr lang="en-GB" sz="1800" dirty="0">
                          <a:effectLst/>
                        </a:rPr>
                        <a:t>nswering, Personalization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04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kern="1200" dirty="0">
                          <a:effectLst/>
                        </a:rPr>
                        <a:t>Custom service development and software integration, Marketing and promotional activities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907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kern="1200" dirty="0">
                          <a:effectLst/>
                        </a:rPr>
                        <a:t>Semantic Web, Linked Open Data analysis, Data harvesting, Biomedical data analysis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03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kern="1200" dirty="0">
                          <a:effectLst/>
                        </a:rPr>
                        <a:t>Data analysis, EHR analysis, Data harvesting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73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kern="1200" dirty="0">
                          <a:effectLst/>
                        </a:rPr>
                        <a:t>Big genomic</a:t>
                      </a:r>
                      <a:r>
                        <a:rPr lang="en-GB" sz="1800" kern="1200" baseline="0" dirty="0">
                          <a:effectLst/>
                        </a:rPr>
                        <a:t> </a:t>
                      </a:r>
                      <a:r>
                        <a:rPr lang="en-GB" sz="1800" kern="1200" dirty="0">
                          <a:effectLst/>
                        </a:rPr>
                        <a:t>data analysis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497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kern="1200" dirty="0">
                          <a:effectLst/>
                        </a:rPr>
                        <a:t>Linked data analysis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497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kern="1200" dirty="0">
                          <a:effectLst/>
                        </a:rPr>
                        <a:t>Lung cancer clinicians, EHR analysis, Data analysis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497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kern="1200" dirty="0">
                          <a:effectLst/>
                        </a:rPr>
                        <a:t>Dementia clinicians, EHR analysis, Data analysis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497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kern="1200" dirty="0">
                          <a:effectLst/>
                        </a:rPr>
                        <a:t>Alzheimer’s disease specialists, policy makers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497"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42180" marR="42180" marT="42180" marB="42180"/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5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kern="1200" dirty="0">
                          <a:effectLst/>
                        </a:rPr>
                        <a:t>Lung cancer specialists, policy makers, EHR analysis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180" marR="42180" marT="42180" marB="4218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82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Workplan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6" name="image14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85853" y="1266825"/>
            <a:ext cx="6609181" cy="49037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8179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4669"/>
            <a:ext cx="3930745" cy="1004981"/>
          </a:xfrm>
        </p:spPr>
        <p:txBody>
          <a:bodyPr>
            <a:normAutofit/>
          </a:bodyPr>
          <a:lstStyle/>
          <a:p>
            <a:r>
              <a:rPr lang="en-US" dirty="0"/>
              <a:t>Gantt chart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fld id="{D9C1E594-ACD8-4EC7-941F-65313E2F72C1}" type="slidenum">
              <a:rPr lang="en-GB">
                <a:solidFill>
                  <a:srgbClr val="FFFFFF"/>
                </a:solidFill>
              </a:rPr>
              <a:pPr/>
              <a:t>13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1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WP1 – Project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Tasks</a:t>
            </a:r>
          </a:p>
          <a:p>
            <a:pPr lvl="1"/>
            <a:r>
              <a:rPr lang="en-US" dirty="0"/>
              <a:t>T1.1 Project Control and Resource Monitoring </a:t>
            </a:r>
          </a:p>
          <a:p>
            <a:pPr lvl="1"/>
            <a:r>
              <a:rPr lang="en-US" dirty="0"/>
              <a:t>T1.2 Quality Management</a:t>
            </a:r>
          </a:p>
          <a:p>
            <a:pPr lvl="1"/>
            <a:r>
              <a:rPr lang="en-US" dirty="0"/>
              <a:t>T1.3 Risk Management and Contingency Planning</a:t>
            </a:r>
          </a:p>
          <a:p>
            <a:pPr lvl="1"/>
            <a:r>
              <a:rPr lang="en-US" dirty="0"/>
              <a:t>……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/>
              <a:t>Goals</a:t>
            </a:r>
          </a:p>
          <a:p>
            <a:pPr marL="720000" lvl="1" indent="-324000"/>
            <a:r>
              <a:rPr lang="en-US" dirty="0"/>
              <a:t>Support for the successful implementation of the project, through strong coordination and continuous monitoring and reporting</a:t>
            </a:r>
          </a:p>
          <a:p>
            <a:pPr marL="720000" lvl="1" indent="-324000"/>
            <a:endParaRPr lang="en-US" dirty="0"/>
          </a:p>
          <a:p>
            <a:pPr lvl="2"/>
            <a:endParaRPr lang="en-US" sz="2200" dirty="0"/>
          </a:p>
          <a:p>
            <a:pPr lvl="4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806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WPX 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Tasks</a:t>
            </a:r>
          </a:p>
          <a:p>
            <a:pPr lvl="1"/>
            <a:r>
              <a:rPr lang="en-US" dirty="0"/>
              <a:t>……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/>
              <a:t>Goals</a:t>
            </a:r>
          </a:p>
          <a:p>
            <a:pPr marL="720000" lvl="1" indent="-324000"/>
            <a:endParaRPr lang="en-US" dirty="0"/>
          </a:p>
          <a:p>
            <a:pPr lvl="2"/>
            <a:endParaRPr lang="en-US" sz="2200" dirty="0"/>
          </a:p>
          <a:p>
            <a:pPr lvl="4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439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WP10 - Ethics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Active Tasks</a:t>
            </a:r>
          </a:p>
          <a:p>
            <a:pPr lvl="1"/>
            <a:r>
              <a:rPr lang="en-US" sz="2800" dirty="0"/>
              <a:t>T10.1: Dementia Data management plan </a:t>
            </a:r>
          </a:p>
          <a:p>
            <a:pPr lvl="1"/>
            <a:r>
              <a:rPr lang="en-US" sz="2800" dirty="0"/>
              <a:t>T10.2: Dementia Privacy- and Trust-Aware Strategies</a:t>
            </a:r>
          </a:p>
          <a:p>
            <a:pPr lvl="1"/>
            <a:r>
              <a:rPr lang="en-US" sz="2800" dirty="0"/>
              <a:t>T10.3: Lung Cancer Data Management Plan</a:t>
            </a:r>
          </a:p>
          <a:p>
            <a:pPr lvl="1"/>
            <a:r>
              <a:rPr lang="en-US" sz="2800" dirty="0"/>
              <a:t>T10.4: Lung Cancer Privacy- and Trust-Aware Policies 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pPr lvl="1"/>
            <a:r>
              <a:rPr lang="en-US" sz="2800" dirty="0"/>
              <a:t>Data management plan </a:t>
            </a:r>
          </a:p>
          <a:p>
            <a:pPr lvl="1"/>
            <a:r>
              <a:rPr lang="en-US" sz="2800" dirty="0"/>
              <a:t>Privacy- and trust-aware strategies</a:t>
            </a:r>
          </a:p>
          <a:p>
            <a:pPr lvl="1"/>
            <a:r>
              <a:rPr lang="en-US" sz="2800" dirty="0"/>
              <a:t>Ethics committee reports 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Actions</a:t>
            </a:r>
          </a:p>
          <a:p>
            <a:pPr lvl="1"/>
            <a:r>
              <a:rPr lang="en-US" sz="2800" dirty="0"/>
              <a:t>Initial version of Dementia Data management plan</a:t>
            </a:r>
          </a:p>
          <a:p>
            <a:pPr lvl="1"/>
            <a:r>
              <a:rPr lang="en-US" sz="2800" dirty="0"/>
              <a:t>Initial version of Lung Cancer data management plan</a:t>
            </a:r>
          </a:p>
          <a:p>
            <a:pPr lvl="1"/>
            <a:r>
              <a:rPr lang="en-US" sz="2800" dirty="0"/>
              <a:t>Initial definition of the privacy- and trust-aware policies for Dementia and Lung Cancer</a:t>
            </a:r>
          </a:p>
          <a:p>
            <a:pPr lvl="1"/>
            <a:r>
              <a:rPr lang="en-GB" sz="2800" dirty="0"/>
              <a:t>D10.1 - </a:t>
            </a:r>
            <a:r>
              <a:rPr lang="en-US" sz="2800" dirty="0"/>
              <a:t>Dementia data management plan v1.0 (</a:t>
            </a:r>
            <a:r>
              <a:rPr lang="en-GB" sz="2800" dirty="0"/>
              <a:t>M6 – end of September</a:t>
            </a:r>
            <a:r>
              <a:rPr lang="en-US" sz="2800" dirty="0"/>
              <a:t>)</a:t>
            </a:r>
          </a:p>
          <a:p>
            <a:pPr lvl="1" fontAlgn="t"/>
            <a:r>
              <a:rPr lang="en-GB" sz="2800" dirty="0"/>
              <a:t>D10.5 - </a:t>
            </a:r>
            <a:r>
              <a:rPr lang="en-US" sz="2800" dirty="0"/>
              <a:t>Lung cancer data management plan v1.0 (</a:t>
            </a:r>
            <a:r>
              <a:rPr lang="en-GB" sz="2800" dirty="0"/>
              <a:t>M6 – end </a:t>
            </a:r>
            <a:r>
              <a:rPr lang="en-GB" sz="2800"/>
              <a:t>of September)</a:t>
            </a:r>
            <a:endParaRPr lang="en-US" sz="2800" dirty="0"/>
          </a:p>
          <a:p>
            <a:pPr marL="1371600" lvl="3" indent="0">
              <a:buNone/>
            </a:pPr>
            <a:endParaRPr lang="en-US" sz="2000" dirty="0"/>
          </a:p>
          <a:p>
            <a:pPr lvl="2"/>
            <a:endParaRPr lang="en-US" sz="1600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Basic Facts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indent="-324000"/>
            <a:r>
              <a:rPr lang="en-US" dirty="0"/>
              <a:t>Title: Start Date: 1/4/2017</a:t>
            </a:r>
          </a:p>
          <a:p>
            <a:r>
              <a:rPr lang="en-US" dirty="0"/>
              <a:t>Duration: 36 months</a:t>
            </a:r>
          </a:p>
          <a:p>
            <a:r>
              <a:rPr lang="en-US" dirty="0"/>
              <a:t>Budget: </a:t>
            </a:r>
            <a:r>
              <a:rPr lang="en-US" dirty="0" err="1"/>
              <a:t>XXXXEuro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26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266842"/>
            <a:ext cx="7369629" cy="4903390"/>
          </a:xfrm>
        </p:spPr>
        <p:txBody>
          <a:bodyPr>
            <a:normAutofit lnSpcReduction="10000"/>
          </a:bodyPr>
          <a:lstStyle/>
          <a:p>
            <a:pPr marL="324000" indent="-324000">
              <a:lnSpc>
                <a:spcPct val="110000"/>
              </a:lnSpc>
            </a:pPr>
            <a:r>
              <a:rPr lang="en-US" sz="2600" dirty="0"/>
              <a:t>Epidemiological data analysis is not sufficient for public health policies in the era of personalized/precision medicine.</a:t>
            </a:r>
          </a:p>
          <a:p>
            <a:pPr marL="324000" indent="-324000">
              <a:lnSpc>
                <a:spcPct val="110000"/>
              </a:lnSpc>
            </a:pPr>
            <a:r>
              <a:rPr lang="en-US" sz="2600" dirty="0"/>
              <a:t>We also need explanations, e.g. why a treatment ought to work better for one type of patient than another.</a:t>
            </a:r>
          </a:p>
          <a:p>
            <a:pPr marL="324000" indent="-324000">
              <a:lnSpc>
                <a:spcPct val="110000"/>
              </a:lnSpc>
            </a:pPr>
            <a:r>
              <a:rPr lang="en-US" sz="2600" dirty="0"/>
              <a:t>Therefore, we need to combine breadth (across a population) with depth (e.g. personal genome) in the analysis.</a:t>
            </a:r>
          </a:p>
          <a:p>
            <a:pPr marL="324000" indent="-324000">
              <a:lnSpc>
                <a:spcPct val="110000"/>
              </a:lnSpc>
            </a:pPr>
            <a:r>
              <a:rPr lang="en-US" sz="2600" dirty="0"/>
              <a:t>Big data analysis can address both breadth and depth, under the appropriate framework.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238272"/>
            <a:ext cx="4375826" cy="41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Vision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266842"/>
            <a:ext cx="6592319" cy="4903390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pPr marL="324000" indent="-324000">
              <a:lnSpc>
                <a:spcPct val="110000"/>
              </a:lnSpc>
            </a:pPr>
            <a:r>
              <a:rPr lang="en-GB" sz="2600" dirty="0"/>
              <a:t> XXXX will integrate automated unstructured and structured data analysis, image analysis and sequence analysis into a big data infrastructure. </a:t>
            </a:r>
          </a:p>
          <a:p>
            <a:pPr marL="324000" indent="-324000">
              <a:lnSpc>
                <a:spcPct val="110000"/>
              </a:lnSpc>
            </a:pPr>
            <a:r>
              <a:rPr lang="en-GB" sz="2600" dirty="0"/>
              <a:t>XXXXXX  will support more efficient and personalised diagnosis and treatment to the benefit of patients, clinicians, and healthcare providers. </a:t>
            </a:r>
          </a:p>
          <a:p>
            <a:pPr marL="324000" indent="-324000">
              <a:lnSpc>
                <a:spcPct val="110000"/>
              </a:lnSpc>
            </a:pPr>
            <a:r>
              <a:rPr lang="en-GB" sz="2600" dirty="0"/>
              <a:t>XXXX will provide policy makers with access to the results of big data analysis through innovative question answering and visualization technologies.</a:t>
            </a:r>
            <a:endParaRPr lang="en-US" sz="2600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D6ABE8-7440-43F9-AC64-658A50FC5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" y="912942"/>
            <a:ext cx="1126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solidFill>
                  <a:schemeClr val="accent1">
                    <a:lumMod val="75000"/>
                  </a:schemeClr>
                </a:solidFill>
              </a:rPr>
              <a:t>This project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ambition is to pave the way into a novel era of personalised diagnosis and treatment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890" y="1505916"/>
            <a:ext cx="5130498" cy="4680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2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4000" indent="-324000"/>
            <a:r>
              <a:rPr lang="en-US" dirty="0"/>
              <a:t>Electronic Health Records (EHR) of individual patients. </a:t>
            </a:r>
          </a:p>
          <a:p>
            <a:pPr marL="324000" indent="-324000"/>
            <a:r>
              <a:rPr lang="en-US" dirty="0"/>
              <a:t>Images related to the records. </a:t>
            </a:r>
          </a:p>
          <a:p>
            <a:pPr marL="324000" indent="-324000"/>
            <a:r>
              <a:rPr lang="en-US" dirty="0"/>
              <a:t>Genomic data: genomic sequences of patients and other biological data, (e.g. RNA-binding proteins).</a:t>
            </a:r>
          </a:p>
          <a:p>
            <a:pPr marL="324000" indent="-324000"/>
            <a:r>
              <a:rPr lang="en-US" dirty="0"/>
              <a:t>Related bibliography (e.g. MEDLINE).</a:t>
            </a:r>
          </a:p>
          <a:p>
            <a:pPr marL="324000" indent="-324000"/>
            <a:r>
              <a:rPr lang="en-US" dirty="0"/>
              <a:t>Biomedical databases (e.g. </a:t>
            </a:r>
            <a:r>
              <a:rPr lang="en-US" dirty="0" err="1"/>
              <a:t>DrugBank</a:t>
            </a:r>
            <a:r>
              <a:rPr lang="en-US" dirty="0"/>
              <a:t>, </a:t>
            </a:r>
            <a:r>
              <a:rPr lang="en-US" dirty="0" err="1"/>
              <a:t>PharmaGKB</a:t>
            </a:r>
            <a:r>
              <a:rPr lang="en-US" dirty="0"/>
              <a:t>).</a:t>
            </a:r>
          </a:p>
          <a:p>
            <a:pPr marL="324000" indent="-324000"/>
            <a:r>
              <a:rPr lang="en-US" dirty="0"/>
              <a:t>Biomedical ontologies (e.g. SNOMED, GO).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61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Goals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24000" indent="-324000"/>
            <a:r>
              <a:rPr lang="en-US" dirty="0"/>
              <a:t>Understanding structured/unstructured clinical notes (EHR) in the right context.</a:t>
            </a:r>
          </a:p>
          <a:p>
            <a:pPr marL="324000" indent="-324000"/>
            <a:r>
              <a:rPr lang="en-US" dirty="0"/>
              <a:t>Efficiently handling large volumes of medical imaging data and extracting potentially useful information and biomarkers.</a:t>
            </a:r>
          </a:p>
          <a:p>
            <a:pPr marL="324000" indent="-324000"/>
            <a:r>
              <a:rPr lang="en-US" dirty="0" err="1"/>
              <a:t>Analysing</a:t>
            </a:r>
            <a:r>
              <a:rPr lang="en-US" dirty="0"/>
              <a:t> genomic data and combining them with standard clinical data.</a:t>
            </a:r>
          </a:p>
          <a:p>
            <a:pPr marL="324000" indent="-324000"/>
            <a:r>
              <a:rPr lang="en-US" dirty="0"/>
              <a:t>Extracting relevant knowledge from very large bibliographical and biomedical databases.</a:t>
            </a:r>
          </a:p>
          <a:p>
            <a:pPr marL="324000" indent="-324000"/>
            <a:r>
              <a:rPr lang="en-US" dirty="0"/>
              <a:t>Exploiting knowledge encoded in biomedical ontologies to semantically describe clinical and genomic data.</a:t>
            </a:r>
          </a:p>
          <a:p>
            <a:pPr marL="324000" indent="-324000"/>
            <a:r>
              <a:rPr lang="en-US" dirty="0"/>
              <a:t>Resolving data and fusion conflicts across the pieces of knowledge extracted in the above steps, in order to create the IASIS integrated knowledge base.</a:t>
            </a:r>
          </a:p>
          <a:p>
            <a:pPr marL="324000" indent="-324000"/>
            <a:r>
              <a:rPr lang="en-US" dirty="0"/>
              <a:t>Drawing useful insights about the diseases and treatments.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60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pilots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266842"/>
            <a:ext cx="6153057" cy="4903390"/>
          </a:xfrm>
        </p:spPr>
        <p:txBody>
          <a:bodyPr/>
          <a:lstStyle/>
          <a:p>
            <a:pPr marL="324000" indent="-324000"/>
            <a:r>
              <a:rPr lang="en-US" dirty="0"/>
              <a:t>Alzheimer’s and cancer in most need for personalized medicine.</a:t>
            </a:r>
          </a:p>
          <a:p>
            <a:pPr marL="324000" indent="-324000"/>
            <a:r>
              <a:rPr lang="en-US" dirty="0"/>
              <a:t>Approx. 10% of people over 65 suffer from Alzheimer’s.</a:t>
            </a:r>
          </a:p>
          <a:p>
            <a:pPr marL="324000" indent="-324000"/>
            <a:r>
              <a:rPr lang="en-US" dirty="0"/>
              <a:t>Lung cancer among the most common, most deadly and most costly cancers in Europe. </a:t>
            </a:r>
          </a:p>
          <a:p>
            <a:pPr marL="324000" indent="-324000"/>
            <a:r>
              <a:rPr lang="en-US" dirty="0"/>
              <a:t>Big data from diverse sources available.</a:t>
            </a:r>
          </a:p>
          <a:p>
            <a:pPr marL="324000" indent="-324000"/>
            <a:r>
              <a:rPr lang="en-US" dirty="0"/>
              <a:t>High impact for public health policies.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7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79628" y="1754372"/>
            <a:ext cx="4982692" cy="36059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5838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7240"/>
          </a:xfrm>
        </p:spPr>
        <p:txBody>
          <a:bodyPr/>
          <a:lstStyle/>
          <a:p>
            <a:r>
              <a:rPr lang="en-GB" dirty="0"/>
              <a:t>Pilot 1: XXXX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34" y="846010"/>
            <a:ext cx="8925886" cy="28190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GB" sz="2000" dirty="0"/>
              <a:t>Investigate and determine </a:t>
            </a:r>
            <a:r>
              <a:rPr lang="en-GB" sz="2000" b="1" dirty="0"/>
              <a:t>a non-invasive method </a:t>
            </a:r>
            <a:r>
              <a:rPr lang="en-GB" sz="2000" dirty="0"/>
              <a:t>based on </a:t>
            </a:r>
            <a:r>
              <a:rPr lang="en-GB" sz="2000" b="1" dirty="0"/>
              <a:t>high-level analysis</a:t>
            </a:r>
            <a:r>
              <a:rPr lang="en-GB" sz="2000" dirty="0"/>
              <a:t> for uncovering patterns that will allow establishing: </a:t>
            </a:r>
          </a:p>
          <a:p>
            <a:pPr marL="324000" indent="-324000">
              <a:lnSpc>
                <a:spcPct val="110000"/>
              </a:lnSpc>
            </a:pPr>
            <a:r>
              <a:rPr lang="en-GB" sz="2000" dirty="0"/>
              <a:t>more accurate </a:t>
            </a:r>
            <a:r>
              <a:rPr lang="en-GB" sz="2000" b="1" dirty="0"/>
              <a:t>correlations</a:t>
            </a:r>
            <a:r>
              <a:rPr lang="en-GB" sz="2000" dirty="0"/>
              <a:t> between </a:t>
            </a:r>
          </a:p>
          <a:p>
            <a:pPr marL="781200" lvl="2" indent="-324000">
              <a:lnSpc>
                <a:spcPct val="100000"/>
              </a:lnSpc>
              <a:spcBef>
                <a:spcPts val="1000"/>
              </a:spcBef>
            </a:pPr>
            <a:r>
              <a:rPr lang="en-GB" sz="1800" dirty="0"/>
              <a:t>tumor spread, </a:t>
            </a:r>
          </a:p>
          <a:p>
            <a:pPr marL="781200" lvl="2" indent="-324000">
              <a:lnSpc>
                <a:spcPct val="100000"/>
              </a:lnSpc>
              <a:spcBef>
                <a:spcPts val="1000"/>
              </a:spcBef>
            </a:pPr>
            <a:r>
              <a:rPr lang="en-GB" sz="1800" dirty="0"/>
              <a:t>prognosis and </a:t>
            </a:r>
          </a:p>
          <a:p>
            <a:pPr marL="781200" lvl="2" indent="-324000">
              <a:lnSpc>
                <a:spcPct val="100000"/>
              </a:lnSpc>
              <a:spcBef>
                <a:spcPts val="1000"/>
              </a:spcBef>
            </a:pPr>
            <a:r>
              <a:rPr lang="en-GB" sz="1800" dirty="0"/>
              <a:t>response to treatment</a:t>
            </a:r>
          </a:p>
          <a:p>
            <a:pPr marL="324000" indent="-324000">
              <a:lnSpc>
                <a:spcPct val="110000"/>
              </a:lnSpc>
            </a:pPr>
            <a:r>
              <a:rPr lang="en-GB" sz="2000" dirty="0"/>
              <a:t>unravelling molecular mechanisms that predict response depending on the type and characteristics of the </a:t>
            </a:r>
            <a:r>
              <a:rPr lang="en-GB" sz="2000" dirty="0" err="1"/>
              <a:t>tumor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47319" y="40833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GB" b="1" i="1" dirty="0"/>
              <a:t>Datasets</a:t>
            </a:r>
            <a:r>
              <a:rPr lang="en-GB" i="1" dirty="0"/>
              <a:t>:</a:t>
            </a:r>
            <a:endParaRPr lang="en-GB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Clinical data</a:t>
            </a:r>
            <a:endParaRPr lang="en-US" sz="4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Estimated volume for 1000 patients: </a:t>
            </a:r>
            <a:r>
              <a:rPr lang="en-US" dirty="0"/>
              <a:t> 10 Mb</a:t>
            </a:r>
            <a:endParaRPr lang="en-US" sz="3600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Genomic data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i="1" dirty="0"/>
              <a:t>Total estimated volume: </a:t>
            </a:r>
            <a:r>
              <a:rPr lang="en-US" dirty="0"/>
              <a:t>7 Tb</a:t>
            </a:r>
            <a:endParaRPr lang="en-US" sz="3600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Radiological (imaging) studies</a:t>
            </a:r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Total estimated volume: </a:t>
            </a:r>
            <a:r>
              <a:rPr lang="en-US" dirty="0"/>
              <a:t>3 Tb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4654" y="4177966"/>
            <a:ext cx="55651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Pharmacological knowledge extracted from </a:t>
            </a:r>
            <a:r>
              <a:rPr lang="en-GB" b="1" dirty="0"/>
              <a:t>publicly available datasets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biomedical ontologies</a:t>
            </a:r>
            <a:r>
              <a:rPr lang="en-GB" dirty="0"/>
              <a:t> and </a:t>
            </a:r>
            <a:r>
              <a:rPr lang="en-GB" b="1" dirty="0"/>
              <a:t>taxonomies</a:t>
            </a:r>
            <a:r>
              <a:rPr lang="en-GB" dirty="0"/>
              <a:t> for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terminology standardization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/>
              <a:t>semantically describing the EHRs</a:t>
            </a:r>
            <a:endParaRPr lang="en-US" dirty="0"/>
          </a:p>
        </p:txBody>
      </p:sp>
      <p:sp>
        <p:nvSpPr>
          <p:cNvPr id="8" name="Plus 7"/>
          <p:cNvSpPr/>
          <p:nvPr/>
        </p:nvSpPr>
        <p:spPr>
          <a:xfrm>
            <a:off x="5079426" y="4934552"/>
            <a:ext cx="994203" cy="998290"/>
          </a:xfrm>
          <a:prstGeom prst="mathPlus">
            <a:avLst>
              <a:gd name="adj1" fmla="val 50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Ambition and Key Performance Indicators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207239"/>
              </p:ext>
            </p:extLst>
          </p:nvPr>
        </p:nvGraphicFramePr>
        <p:xfrm>
          <a:off x="327025" y="975161"/>
          <a:ext cx="11526838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3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KPI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Mapping comprehensive big data in a reachable and manageable way by applying principles for sharing and reusability, creating a network of knowledge by linking heterogeneous data sources for public health strategy.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and shared data repository for lung cancer and dementia with data of </a:t>
                      </a:r>
                      <a:r>
                        <a:rPr lang="en-US" b="1" dirty="0"/>
                        <a:t>at least 25,000 patients</a:t>
                      </a:r>
                      <a:r>
                        <a:rPr lang="en-US" dirty="0"/>
                        <a:t>, from </a:t>
                      </a:r>
                      <a:r>
                        <a:rPr lang="en-US" b="1" dirty="0"/>
                        <a:t>at least 5 different, heterogeneous sources</a:t>
                      </a:r>
                      <a:r>
                        <a:rPr lang="en-US" dirty="0"/>
                        <a:t>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Emerging data driven analytics and advanced simulation methods to study causal mechanisms and improve forecasts of spatial and temporal development of ill-health and disease.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Decisions about the diagnosis, treatment and prognosis of the disease (measured in the validation activities) will </a:t>
                      </a:r>
                      <a:r>
                        <a:rPr lang="en-US" b="1" dirty="0"/>
                        <a:t>increase by 10% </a:t>
                      </a:r>
                      <a:r>
                        <a:rPr lang="en-US" dirty="0"/>
                        <a:t>over conventional ways and/or if only one source of data was available.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innovative approaches to improve current risk stratification methodologies.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Patient’s risk status (measured in the validation activities) </a:t>
                      </a:r>
                      <a:r>
                        <a:rPr lang="en-US" b="1" dirty="0"/>
                        <a:t>will improve by 10% </a:t>
                      </a:r>
                      <a:r>
                        <a:rPr lang="en-US" dirty="0"/>
                        <a:t>over conventional risk stratification methodologies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Turning large amounts of data into actionable information to authorities for planning public health activities and implementation of an approach “health in all policies”.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At least 5 more </a:t>
                      </a:r>
                      <a:r>
                        <a:rPr lang="en-US" b="1" dirty="0" err="1"/>
                        <a:t>centres</a:t>
                      </a:r>
                      <a:r>
                        <a:rPr lang="en-US" b="1" dirty="0"/>
                        <a:t> or health authorities will have committed</a:t>
                      </a:r>
                      <a:r>
                        <a:rPr lang="en-US" dirty="0"/>
                        <a:t> to join and use the IASIS decision support platform to support multidisciplinary team decisions processes, by the end of the project.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C1E594-ACD8-4EC7-941F-65313E2F72C1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24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3487</TotalTime>
  <Words>1280</Words>
  <Application>Microsoft Office PowerPoint</Application>
  <PresentationFormat>Panorámica</PresentationFormat>
  <Paragraphs>164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Vision, Goals, Schedule</vt:lpstr>
      <vt:lpstr>Project Basic Facts</vt:lpstr>
      <vt:lpstr>Motivation</vt:lpstr>
      <vt:lpstr>Vision and Objectives</vt:lpstr>
      <vt:lpstr>Data Sources</vt:lpstr>
      <vt:lpstr>Scientific Goals</vt:lpstr>
      <vt:lpstr>Motivation for pilots</vt:lpstr>
      <vt:lpstr>Pilot 1: XXXX</vt:lpstr>
      <vt:lpstr>Ambition and Key Performance Indicators</vt:lpstr>
      <vt:lpstr>Ambition and Key Performance Indicators</vt:lpstr>
      <vt:lpstr>Partner Skills and Roles</vt:lpstr>
      <vt:lpstr>Workplan</vt:lpstr>
      <vt:lpstr>Gantt chart </vt:lpstr>
      <vt:lpstr>WP1 – Project Coordination</vt:lpstr>
      <vt:lpstr>WPX –</vt:lpstr>
      <vt:lpstr>WP10 - Ethics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Krithara</dc:creator>
  <cp:lastModifiedBy>ERNESTINA MENASALVAS RUIZ</cp:lastModifiedBy>
  <cp:revision>265</cp:revision>
  <dcterms:created xsi:type="dcterms:W3CDTF">2017-04-04T18:04:59Z</dcterms:created>
  <dcterms:modified xsi:type="dcterms:W3CDTF">2022-03-22T16:53:58Z</dcterms:modified>
</cp:coreProperties>
</file>