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Spartan Medium"/>
      <p:regular r:id="rId9"/>
      <p:bold r:id="rId10"/>
    </p:embeddedFont>
    <p:embeddedFont>
      <p:font typeface="Spartan"/>
      <p:regular r:id="rId11"/>
      <p:bold r:id="rId12"/>
    </p:embeddedFont>
    <p:embeddedFont>
      <p:font typeface="Bebas Neue"/>
      <p:regular r:id="rId13"/>
    </p:embeddedFont>
    <p:embeddedFont>
      <p:font typeface="Righteous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Spartan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Spartan-regular.fntdata"/><Relationship Id="rId10" Type="http://schemas.openxmlformats.org/officeDocument/2006/relationships/font" Target="fonts/SpartanMedium-bold.fntdata"/><Relationship Id="rId13" Type="http://schemas.openxmlformats.org/officeDocument/2006/relationships/font" Target="fonts/BebasNeue-regular.fntdata"/><Relationship Id="rId12" Type="http://schemas.openxmlformats.org/officeDocument/2006/relationships/font" Target="fonts/Spartan-bold.fntdata"/><Relationship Id="rId14" Type="http://schemas.openxmlformats.org/officeDocument/2006/relationships/font" Target="fonts/Righteou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f59d9750f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f59d9750f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edab296b8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edab296b8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f26c6b1b8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f26c6b1b8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f0370779cf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f0370779cf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dk1"/>
            </a:gs>
            <a:gs pos="36000">
              <a:schemeClr val="dk1"/>
            </a:gs>
            <a:gs pos="100000">
              <a:schemeClr val="dk2"/>
            </a:gs>
          </a:gsLst>
          <a:lin ang="2700006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4778500" y="833888"/>
            <a:ext cx="3650400" cy="27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778500" y="3791788"/>
            <a:ext cx="2874900" cy="668700"/>
          </a:xfrm>
          <a:prstGeom prst="rect">
            <a:avLst/>
          </a:prstGeom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7236475" y="0"/>
            <a:ext cx="1675550" cy="847850"/>
            <a:chOff x="7236475" y="0"/>
            <a:chExt cx="1675550" cy="847850"/>
          </a:xfrm>
        </p:grpSpPr>
        <p:sp>
          <p:nvSpPr>
            <p:cNvPr id="12" name="Google Shape;12;p2"/>
            <p:cNvSpPr/>
            <p:nvPr/>
          </p:nvSpPr>
          <p:spPr>
            <a:xfrm>
              <a:off x="8073850" y="0"/>
              <a:ext cx="838175" cy="847850"/>
            </a:xfrm>
            <a:custGeom>
              <a:rect b="b" l="l" r="r" t="t"/>
              <a:pathLst>
                <a:path extrusionOk="0" h="33914" w="33527">
                  <a:moveTo>
                    <a:pt x="0" y="1"/>
                  </a:moveTo>
                  <a:lnTo>
                    <a:pt x="0" y="33914"/>
                  </a:lnTo>
                  <a:cubicBezTo>
                    <a:pt x="9138" y="33785"/>
                    <a:pt x="17568" y="30020"/>
                    <a:pt x="23617" y="23971"/>
                  </a:cubicBezTo>
                  <a:cubicBezTo>
                    <a:pt x="29634" y="17826"/>
                    <a:pt x="33527" y="9364"/>
                    <a:pt x="33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236475" y="0"/>
              <a:ext cx="837375" cy="847850"/>
            </a:xfrm>
            <a:custGeom>
              <a:rect b="b" l="l" r="r" t="t"/>
              <a:pathLst>
                <a:path extrusionOk="0" h="33914" w="33495">
                  <a:moveTo>
                    <a:pt x="0" y="1"/>
                  </a:moveTo>
                  <a:cubicBezTo>
                    <a:pt x="0" y="9364"/>
                    <a:pt x="3733" y="17826"/>
                    <a:pt x="9910" y="23971"/>
                  </a:cubicBezTo>
                  <a:cubicBezTo>
                    <a:pt x="15959" y="30020"/>
                    <a:pt x="24261" y="33785"/>
                    <a:pt x="33495" y="33914"/>
                  </a:cubicBezTo>
                  <a:lnTo>
                    <a:pt x="334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7412313" y="563400"/>
            <a:ext cx="57125" cy="57125"/>
          </a:xfrm>
          <a:custGeom>
            <a:rect b="b" l="l" r="r" t="t"/>
            <a:pathLst>
              <a:path extrusionOk="0" h="2285" w="2285">
                <a:moveTo>
                  <a:pt x="1062" y="0"/>
                </a:moveTo>
                <a:cubicBezTo>
                  <a:pt x="386" y="0"/>
                  <a:pt x="0" y="547"/>
                  <a:pt x="0" y="1062"/>
                </a:cubicBezTo>
                <a:cubicBezTo>
                  <a:pt x="0" y="1738"/>
                  <a:pt x="386" y="2285"/>
                  <a:pt x="1062" y="2285"/>
                </a:cubicBezTo>
                <a:cubicBezTo>
                  <a:pt x="1737" y="2285"/>
                  <a:pt x="2284" y="1738"/>
                  <a:pt x="2284" y="1062"/>
                </a:cubicBezTo>
                <a:cubicBezTo>
                  <a:pt x="2284" y="547"/>
                  <a:pt x="1737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412313" y="710600"/>
            <a:ext cx="57125" cy="57125"/>
          </a:xfrm>
          <a:custGeom>
            <a:rect b="b" l="l" r="r" t="t"/>
            <a:pathLst>
              <a:path extrusionOk="0" h="2285" w="2285">
                <a:moveTo>
                  <a:pt x="1062" y="0"/>
                </a:moveTo>
                <a:cubicBezTo>
                  <a:pt x="386" y="0"/>
                  <a:pt x="0" y="547"/>
                  <a:pt x="0" y="1094"/>
                </a:cubicBezTo>
                <a:cubicBezTo>
                  <a:pt x="0" y="1770"/>
                  <a:pt x="386" y="2285"/>
                  <a:pt x="1062" y="2285"/>
                </a:cubicBezTo>
                <a:cubicBezTo>
                  <a:pt x="1737" y="2285"/>
                  <a:pt x="2284" y="1770"/>
                  <a:pt x="2284" y="1094"/>
                </a:cubicBezTo>
                <a:cubicBezTo>
                  <a:pt x="2284" y="547"/>
                  <a:pt x="1737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556288" y="563400"/>
            <a:ext cx="57125" cy="57125"/>
          </a:xfrm>
          <a:custGeom>
            <a:rect b="b" l="l" r="r" t="t"/>
            <a:pathLst>
              <a:path extrusionOk="0" h="2285" w="2285">
                <a:moveTo>
                  <a:pt x="1062" y="0"/>
                </a:moveTo>
                <a:cubicBezTo>
                  <a:pt x="419" y="0"/>
                  <a:pt x="0" y="547"/>
                  <a:pt x="0" y="1062"/>
                </a:cubicBezTo>
                <a:cubicBezTo>
                  <a:pt x="0" y="1738"/>
                  <a:pt x="419" y="2285"/>
                  <a:pt x="1062" y="2285"/>
                </a:cubicBezTo>
                <a:cubicBezTo>
                  <a:pt x="1738" y="2285"/>
                  <a:pt x="2285" y="1738"/>
                  <a:pt x="2285" y="1062"/>
                </a:cubicBezTo>
                <a:cubicBezTo>
                  <a:pt x="2285" y="547"/>
                  <a:pt x="1738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556288" y="710600"/>
            <a:ext cx="57125" cy="57125"/>
          </a:xfrm>
          <a:custGeom>
            <a:rect b="b" l="l" r="r" t="t"/>
            <a:pathLst>
              <a:path extrusionOk="0" h="2285" w="2285">
                <a:moveTo>
                  <a:pt x="1062" y="0"/>
                </a:moveTo>
                <a:cubicBezTo>
                  <a:pt x="419" y="0"/>
                  <a:pt x="0" y="547"/>
                  <a:pt x="0" y="1094"/>
                </a:cubicBezTo>
                <a:cubicBezTo>
                  <a:pt x="0" y="1770"/>
                  <a:pt x="419" y="2285"/>
                  <a:pt x="1062" y="2285"/>
                </a:cubicBezTo>
                <a:cubicBezTo>
                  <a:pt x="1738" y="2285"/>
                  <a:pt x="2285" y="1770"/>
                  <a:pt x="2285" y="1094"/>
                </a:cubicBezTo>
                <a:cubicBezTo>
                  <a:pt x="2285" y="547"/>
                  <a:pt x="1738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/>
          <p:nvPr>
            <p:ph hasCustomPrompt="1" type="title"/>
          </p:nvPr>
        </p:nvSpPr>
        <p:spPr>
          <a:xfrm>
            <a:off x="1284000" y="15599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8" name="Google Shape;118;p11"/>
          <p:cNvSpPr txBox="1"/>
          <p:nvPr>
            <p:ph idx="1" type="subTitle"/>
          </p:nvPr>
        </p:nvSpPr>
        <p:spPr>
          <a:xfrm>
            <a:off x="1661250" y="3071125"/>
            <a:ext cx="5821500" cy="512400"/>
          </a:xfrm>
          <a:prstGeom prst="rect">
            <a:avLst/>
          </a:prstGeom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9" name="Google Shape;119;p11"/>
          <p:cNvGrpSpPr/>
          <p:nvPr/>
        </p:nvGrpSpPr>
        <p:grpSpPr>
          <a:xfrm flipH="1" rot="10800000">
            <a:off x="7968663" y="584540"/>
            <a:ext cx="2337900" cy="560387"/>
            <a:chOff x="6135125" y="2934550"/>
            <a:chExt cx="2337900" cy="701975"/>
          </a:xfrm>
        </p:grpSpPr>
        <p:sp>
          <p:nvSpPr>
            <p:cNvPr id="120" name="Google Shape;120;p11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1"/>
          <p:cNvSpPr/>
          <p:nvPr/>
        </p:nvSpPr>
        <p:spPr>
          <a:xfrm flipH="1" rot="10800000">
            <a:off x="753763" y="327038"/>
            <a:ext cx="415100" cy="415875"/>
          </a:xfrm>
          <a:custGeom>
            <a:rect b="b" l="l" r="r" t="t"/>
            <a:pathLst>
              <a:path extrusionOk="0" h="16635" w="16604">
                <a:moveTo>
                  <a:pt x="1" y="0"/>
                </a:moveTo>
                <a:lnTo>
                  <a:pt x="1" y="16635"/>
                </a:lnTo>
                <a:lnTo>
                  <a:pt x="16603" y="16635"/>
                </a:lnTo>
                <a:lnTo>
                  <a:pt x="166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720000" y="1622650"/>
            <a:ext cx="2574300" cy="369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ighteous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2" type="subTitle"/>
          </p:nvPr>
        </p:nvSpPr>
        <p:spPr>
          <a:xfrm>
            <a:off x="716600" y="1989652"/>
            <a:ext cx="25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hasCustomPrompt="1" idx="3" type="title"/>
          </p:nvPr>
        </p:nvSpPr>
        <p:spPr>
          <a:xfrm>
            <a:off x="3497321" y="1622650"/>
            <a:ext cx="944700" cy="953400"/>
          </a:xfrm>
          <a:prstGeom prst="rect">
            <a:avLst/>
          </a:prstGeom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/>
          <p:nvPr>
            <p:ph hasCustomPrompt="1" idx="4" type="title"/>
          </p:nvPr>
        </p:nvSpPr>
        <p:spPr>
          <a:xfrm>
            <a:off x="3497321" y="2920550"/>
            <a:ext cx="944700" cy="953400"/>
          </a:xfrm>
          <a:prstGeom prst="rect">
            <a:avLst/>
          </a:prstGeom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 txBox="1"/>
          <p:nvPr>
            <p:ph hasCustomPrompt="1" idx="5" type="title"/>
          </p:nvPr>
        </p:nvSpPr>
        <p:spPr>
          <a:xfrm>
            <a:off x="4689896" y="2920550"/>
            <a:ext cx="944700" cy="953400"/>
          </a:xfrm>
          <a:prstGeom prst="rect">
            <a:avLst/>
          </a:prstGeom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/>
          <p:nvPr>
            <p:ph hasCustomPrompt="1" idx="6" type="title"/>
          </p:nvPr>
        </p:nvSpPr>
        <p:spPr>
          <a:xfrm>
            <a:off x="4689896" y="1622650"/>
            <a:ext cx="944700" cy="953400"/>
          </a:xfrm>
          <a:prstGeom prst="rect">
            <a:avLst/>
          </a:prstGeom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/>
          <p:nvPr>
            <p:ph idx="7" type="subTitle"/>
          </p:nvPr>
        </p:nvSpPr>
        <p:spPr>
          <a:xfrm>
            <a:off x="720000" y="2920550"/>
            <a:ext cx="2574300" cy="369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ighteous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idx="8" type="subTitle"/>
          </p:nvPr>
        </p:nvSpPr>
        <p:spPr>
          <a:xfrm>
            <a:off x="713175" y="3287953"/>
            <a:ext cx="25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3"/>
          <p:cNvSpPr txBox="1"/>
          <p:nvPr>
            <p:ph idx="9" type="subTitle"/>
          </p:nvPr>
        </p:nvSpPr>
        <p:spPr>
          <a:xfrm>
            <a:off x="5856625" y="1622650"/>
            <a:ext cx="2574300" cy="366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ighteous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9" name="Google Shape;139;p13"/>
          <p:cNvSpPr txBox="1"/>
          <p:nvPr>
            <p:ph idx="13" type="subTitle"/>
          </p:nvPr>
        </p:nvSpPr>
        <p:spPr>
          <a:xfrm>
            <a:off x="5849804" y="1989652"/>
            <a:ext cx="25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3"/>
          <p:cNvSpPr txBox="1"/>
          <p:nvPr>
            <p:ph idx="14" type="subTitle"/>
          </p:nvPr>
        </p:nvSpPr>
        <p:spPr>
          <a:xfrm>
            <a:off x="5863500" y="2920550"/>
            <a:ext cx="2574300" cy="369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ighteous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" name="Google Shape;141;p13"/>
          <p:cNvSpPr txBox="1"/>
          <p:nvPr>
            <p:ph idx="15" type="subTitle"/>
          </p:nvPr>
        </p:nvSpPr>
        <p:spPr>
          <a:xfrm>
            <a:off x="5856675" y="3287953"/>
            <a:ext cx="25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2" name="Google Shape;142;p13"/>
          <p:cNvGrpSpPr/>
          <p:nvPr/>
        </p:nvGrpSpPr>
        <p:grpSpPr>
          <a:xfrm>
            <a:off x="7455325" y="310599"/>
            <a:ext cx="2337900" cy="560387"/>
            <a:chOff x="6135125" y="2934550"/>
            <a:chExt cx="2337900" cy="701975"/>
          </a:xfrm>
        </p:grpSpPr>
        <p:sp>
          <p:nvSpPr>
            <p:cNvPr id="143" name="Google Shape;143;p13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Google Shape;149;p13"/>
          <p:cNvGrpSpPr/>
          <p:nvPr/>
        </p:nvGrpSpPr>
        <p:grpSpPr>
          <a:xfrm>
            <a:off x="713238" y="4305325"/>
            <a:ext cx="844650" cy="838175"/>
            <a:chOff x="513200" y="2286375"/>
            <a:chExt cx="844650" cy="838175"/>
          </a:xfrm>
        </p:grpSpPr>
        <p:sp>
          <p:nvSpPr>
            <p:cNvPr id="150" name="Google Shape;150;p13"/>
            <p:cNvSpPr/>
            <p:nvPr/>
          </p:nvSpPr>
          <p:spPr>
            <a:xfrm>
              <a:off x="513200" y="2286375"/>
              <a:ext cx="844650" cy="838175"/>
            </a:xfrm>
            <a:custGeom>
              <a:rect b="b" l="l" r="r" t="t"/>
              <a:pathLst>
                <a:path extrusionOk="0" h="33527" w="33786">
                  <a:moveTo>
                    <a:pt x="33785" y="0"/>
                  </a:moveTo>
                  <a:cubicBezTo>
                    <a:pt x="28959" y="0"/>
                    <a:pt x="24261" y="1062"/>
                    <a:pt x="20111" y="2960"/>
                  </a:cubicBezTo>
                  <a:cubicBezTo>
                    <a:pt x="19306" y="3346"/>
                    <a:pt x="18502" y="3604"/>
                    <a:pt x="17826" y="4022"/>
                  </a:cubicBezTo>
                  <a:cubicBezTo>
                    <a:pt x="16089" y="4955"/>
                    <a:pt x="14351" y="6017"/>
                    <a:pt x="12871" y="7239"/>
                  </a:cubicBezTo>
                  <a:cubicBezTo>
                    <a:pt x="12453" y="7626"/>
                    <a:pt x="11938" y="8044"/>
                    <a:pt x="11520" y="8430"/>
                  </a:cubicBezTo>
                  <a:cubicBezTo>
                    <a:pt x="10973" y="8848"/>
                    <a:pt x="10458" y="9395"/>
                    <a:pt x="9911" y="9910"/>
                  </a:cubicBezTo>
                  <a:cubicBezTo>
                    <a:pt x="9364" y="10457"/>
                    <a:pt x="8849" y="11004"/>
                    <a:pt x="8302" y="11648"/>
                  </a:cubicBezTo>
                  <a:cubicBezTo>
                    <a:pt x="8045" y="11937"/>
                    <a:pt x="7627" y="12323"/>
                    <a:pt x="7369" y="12741"/>
                  </a:cubicBezTo>
                  <a:cubicBezTo>
                    <a:pt x="6565" y="13675"/>
                    <a:pt x="5760" y="14736"/>
                    <a:pt x="5085" y="15959"/>
                  </a:cubicBezTo>
                  <a:cubicBezTo>
                    <a:pt x="4827" y="16345"/>
                    <a:pt x="4699" y="16635"/>
                    <a:pt x="4409" y="17021"/>
                  </a:cubicBezTo>
                  <a:cubicBezTo>
                    <a:pt x="3894" y="18083"/>
                    <a:pt x="3347" y="19177"/>
                    <a:pt x="2800" y="20238"/>
                  </a:cubicBezTo>
                  <a:cubicBezTo>
                    <a:pt x="2672" y="20657"/>
                    <a:pt x="2543" y="21043"/>
                    <a:pt x="2285" y="21300"/>
                  </a:cubicBezTo>
                  <a:cubicBezTo>
                    <a:pt x="1867" y="22394"/>
                    <a:pt x="1610" y="23456"/>
                    <a:pt x="1191" y="24518"/>
                  </a:cubicBezTo>
                  <a:cubicBezTo>
                    <a:pt x="1191" y="24936"/>
                    <a:pt x="1063" y="25322"/>
                    <a:pt x="934" y="25740"/>
                  </a:cubicBezTo>
                  <a:cubicBezTo>
                    <a:pt x="677" y="26673"/>
                    <a:pt x="516" y="27735"/>
                    <a:pt x="258" y="28958"/>
                  </a:cubicBezTo>
                  <a:cubicBezTo>
                    <a:pt x="258" y="29215"/>
                    <a:pt x="258" y="29633"/>
                    <a:pt x="130" y="30020"/>
                  </a:cubicBezTo>
                  <a:cubicBezTo>
                    <a:pt x="1" y="31242"/>
                    <a:pt x="1" y="32304"/>
                    <a:pt x="1" y="33527"/>
                  </a:cubicBezTo>
                  <a:lnTo>
                    <a:pt x="33785" y="33527"/>
                  </a:lnTo>
                  <a:lnTo>
                    <a:pt x="337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516425" y="3010300"/>
              <a:ext cx="841425" cy="26575"/>
            </a:xfrm>
            <a:custGeom>
              <a:rect b="b" l="l" r="r" t="t"/>
              <a:pathLst>
                <a:path extrusionOk="0" h="1063" w="33657">
                  <a:moveTo>
                    <a:pt x="129" y="1"/>
                  </a:moveTo>
                  <a:cubicBezTo>
                    <a:pt x="129" y="258"/>
                    <a:pt x="129" y="676"/>
                    <a:pt x="1" y="1063"/>
                  </a:cubicBezTo>
                  <a:lnTo>
                    <a:pt x="33656" y="1063"/>
                  </a:lnTo>
                  <a:lnTo>
                    <a:pt x="336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36550" y="2899300"/>
              <a:ext cx="821300" cy="30600"/>
            </a:xfrm>
            <a:custGeom>
              <a:rect b="b" l="l" r="r" t="t"/>
              <a:pathLst>
                <a:path extrusionOk="0" h="1224" w="32852">
                  <a:moveTo>
                    <a:pt x="257" y="1"/>
                  </a:moveTo>
                  <a:cubicBezTo>
                    <a:pt x="257" y="419"/>
                    <a:pt x="129" y="805"/>
                    <a:pt x="0" y="1223"/>
                  </a:cubicBezTo>
                  <a:lnTo>
                    <a:pt x="32851" y="1223"/>
                  </a:lnTo>
                  <a:lnTo>
                    <a:pt x="32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570325" y="2792325"/>
              <a:ext cx="787525" cy="26575"/>
            </a:xfrm>
            <a:custGeom>
              <a:rect b="b" l="l" r="r" t="t"/>
              <a:pathLst>
                <a:path extrusionOk="0" h="1063" w="31501">
                  <a:moveTo>
                    <a:pt x="515" y="0"/>
                  </a:moveTo>
                  <a:cubicBezTo>
                    <a:pt x="387" y="419"/>
                    <a:pt x="258" y="805"/>
                    <a:pt x="0" y="1062"/>
                  </a:cubicBezTo>
                  <a:lnTo>
                    <a:pt x="31500" y="1062"/>
                  </a:lnTo>
                  <a:lnTo>
                    <a:pt x="31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623425" y="2685325"/>
              <a:ext cx="734425" cy="26575"/>
            </a:xfrm>
            <a:custGeom>
              <a:rect b="b" l="l" r="r" t="t"/>
              <a:pathLst>
                <a:path extrusionOk="0" h="1063" w="29377">
                  <a:moveTo>
                    <a:pt x="676" y="1"/>
                  </a:moveTo>
                  <a:cubicBezTo>
                    <a:pt x="418" y="387"/>
                    <a:pt x="290" y="677"/>
                    <a:pt x="0" y="1063"/>
                  </a:cubicBezTo>
                  <a:lnTo>
                    <a:pt x="29376" y="1063"/>
                  </a:lnTo>
                  <a:lnTo>
                    <a:pt x="29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697425" y="2577550"/>
              <a:ext cx="660425" cy="27375"/>
            </a:xfrm>
            <a:custGeom>
              <a:rect b="b" l="l" r="r" t="t"/>
              <a:pathLst>
                <a:path extrusionOk="0" h="1095" w="26417">
                  <a:moveTo>
                    <a:pt x="933" y="1"/>
                  </a:moveTo>
                  <a:cubicBezTo>
                    <a:pt x="676" y="290"/>
                    <a:pt x="258" y="676"/>
                    <a:pt x="0" y="1094"/>
                  </a:cubicBezTo>
                  <a:lnTo>
                    <a:pt x="26416" y="1094"/>
                  </a:lnTo>
                  <a:lnTo>
                    <a:pt x="264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801175" y="2467350"/>
              <a:ext cx="556675" cy="29775"/>
            </a:xfrm>
            <a:custGeom>
              <a:rect b="b" l="l" r="r" t="t"/>
              <a:pathLst>
                <a:path extrusionOk="0" h="1191" w="22267">
                  <a:moveTo>
                    <a:pt x="1352" y="0"/>
                  </a:moveTo>
                  <a:cubicBezTo>
                    <a:pt x="934" y="387"/>
                    <a:pt x="419" y="805"/>
                    <a:pt x="1" y="1191"/>
                  </a:cubicBezTo>
                  <a:lnTo>
                    <a:pt x="22266" y="1191"/>
                  </a:lnTo>
                  <a:lnTo>
                    <a:pt x="222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958850" y="2360375"/>
              <a:ext cx="399000" cy="26550"/>
            </a:xfrm>
            <a:custGeom>
              <a:rect b="b" l="l" r="r" t="t"/>
              <a:pathLst>
                <a:path extrusionOk="0" h="1062" w="15960">
                  <a:moveTo>
                    <a:pt x="2285" y="0"/>
                  </a:moveTo>
                  <a:cubicBezTo>
                    <a:pt x="1480" y="386"/>
                    <a:pt x="676" y="644"/>
                    <a:pt x="0" y="1062"/>
                  </a:cubicBezTo>
                  <a:lnTo>
                    <a:pt x="15959" y="1062"/>
                  </a:lnTo>
                  <a:lnTo>
                    <a:pt x="159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13"/>
          <p:cNvSpPr/>
          <p:nvPr/>
        </p:nvSpPr>
        <p:spPr>
          <a:xfrm>
            <a:off x="1550562" y="4305325"/>
            <a:ext cx="844660" cy="838175"/>
          </a:xfrm>
          <a:custGeom>
            <a:rect b="b" l="l" r="r" t="t"/>
            <a:pathLst>
              <a:path extrusionOk="0" h="33527" w="33495">
                <a:moveTo>
                  <a:pt x="0" y="0"/>
                </a:moveTo>
                <a:lnTo>
                  <a:pt x="0" y="33527"/>
                </a:lnTo>
                <a:lnTo>
                  <a:pt x="33495" y="33527"/>
                </a:lnTo>
                <a:cubicBezTo>
                  <a:pt x="33495" y="15026"/>
                  <a:pt x="18501" y="0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124613" y="-2000"/>
            <a:ext cx="834175" cy="834975"/>
          </a:xfrm>
          <a:custGeom>
            <a:rect b="b" l="l" r="r" t="t"/>
            <a:pathLst>
              <a:path extrusionOk="0" h="33399" w="33367">
                <a:moveTo>
                  <a:pt x="0" y="1"/>
                </a:moveTo>
                <a:lnTo>
                  <a:pt x="33366" y="33399"/>
                </a:lnTo>
                <a:lnTo>
                  <a:pt x="3336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" name="Google Shape;160;p13"/>
          <p:cNvGrpSpPr/>
          <p:nvPr/>
        </p:nvGrpSpPr>
        <p:grpSpPr>
          <a:xfrm>
            <a:off x="757688" y="889675"/>
            <a:ext cx="201100" cy="204325"/>
            <a:chOff x="3375338" y="419625"/>
            <a:chExt cx="201100" cy="204325"/>
          </a:xfrm>
        </p:grpSpPr>
        <p:sp>
          <p:nvSpPr>
            <p:cNvPr id="161" name="Google Shape;161;p13"/>
            <p:cNvSpPr/>
            <p:nvPr/>
          </p:nvSpPr>
          <p:spPr>
            <a:xfrm>
              <a:off x="3375338" y="419625"/>
              <a:ext cx="57125" cy="57125"/>
            </a:xfrm>
            <a:custGeom>
              <a:rect b="b" l="l" r="r" t="t"/>
              <a:pathLst>
                <a:path extrusionOk="0" h="2285" w="2285">
                  <a:moveTo>
                    <a:pt x="1062" y="0"/>
                  </a:moveTo>
                  <a:cubicBezTo>
                    <a:pt x="386" y="0"/>
                    <a:pt x="0" y="547"/>
                    <a:pt x="0" y="1062"/>
                  </a:cubicBezTo>
                  <a:cubicBezTo>
                    <a:pt x="0" y="1738"/>
                    <a:pt x="386" y="2285"/>
                    <a:pt x="1062" y="2285"/>
                  </a:cubicBezTo>
                  <a:cubicBezTo>
                    <a:pt x="1737" y="2285"/>
                    <a:pt x="2284" y="1738"/>
                    <a:pt x="2284" y="1062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3375338" y="566825"/>
              <a:ext cx="57125" cy="57125"/>
            </a:xfrm>
            <a:custGeom>
              <a:rect b="b" l="l" r="r" t="t"/>
              <a:pathLst>
                <a:path extrusionOk="0" h="2285" w="2285">
                  <a:moveTo>
                    <a:pt x="1062" y="0"/>
                  </a:moveTo>
                  <a:cubicBezTo>
                    <a:pt x="386" y="0"/>
                    <a:pt x="0" y="547"/>
                    <a:pt x="0" y="1094"/>
                  </a:cubicBezTo>
                  <a:cubicBezTo>
                    <a:pt x="0" y="1770"/>
                    <a:pt x="386" y="2285"/>
                    <a:pt x="1062" y="2285"/>
                  </a:cubicBezTo>
                  <a:cubicBezTo>
                    <a:pt x="1737" y="2285"/>
                    <a:pt x="2284" y="1770"/>
                    <a:pt x="2284" y="1094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3519313" y="419625"/>
              <a:ext cx="57125" cy="57125"/>
            </a:xfrm>
            <a:custGeom>
              <a:rect b="b" l="l" r="r" t="t"/>
              <a:pathLst>
                <a:path extrusionOk="0" h="2285" w="2285">
                  <a:moveTo>
                    <a:pt x="1062" y="0"/>
                  </a:moveTo>
                  <a:cubicBezTo>
                    <a:pt x="419" y="0"/>
                    <a:pt x="0" y="547"/>
                    <a:pt x="0" y="1062"/>
                  </a:cubicBezTo>
                  <a:cubicBezTo>
                    <a:pt x="0" y="1738"/>
                    <a:pt x="419" y="2285"/>
                    <a:pt x="1062" y="2285"/>
                  </a:cubicBezTo>
                  <a:cubicBezTo>
                    <a:pt x="1738" y="2285"/>
                    <a:pt x="2285" y="1738"/>
                    <a:pt x="2285" y="1062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3519313" y="566825"/>
              <a:ext cx="57125" cy="57125"/>
            </a:xfrm>
            <a:custGeom>
              <a:rect b="b" l="l" r="r" t="t"/>
              <a:pathLst>
                <a:path extrusionOk="0" h="2285" w="2285">
                  <a:moveTo>
                    <a:pt x="1062" y="0"/>
                  </a:moveTo>
                  <a:cubicBezTo>
                    <a:pt x="419" y="0"/>
                    <a:pt x="0" y="547"/>
                    <a:pt x="0" y="1094"/>
                  </a:cubicBezTo>
                  <a:cubicBezTo>
                    <a:pt x="0" y="1770"/>
                    <a:pt x="419" y="2285"/>
                    <a:pt x="1062" y="2285"/>
                  </a:cubicBezTo>
                  <a:cubicBezTo>
                    <a:pt x="1738" y="2285"/>
                    <a:pt x="2285" y="1770"/>
                    <a:pt x="2285" y="1094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13"/>
          <p:cNvGrpSpPr/>
          <p:nvPr/>
        </p:nvGrpSpPr>
        <p:grpSpPr>
          <a:xfrm>
            <a:off x="2116338" y="4506338"/>
            <a:ext cx="201100" cy="204325"/>
            <a:chOff x="3375338" y="419625"/>
            <a:chExt cx="201100" cy="204325"/>
          </a:xfrm>
        </p:grpSpPr>
        <p:sp>
          <p:nvSpPr>
            <p:cNvPr id="166" name="Google Shape;166;p13"/>
            <p:cNvSpPr/>
            <p:nvPr/>
          </p:nvSpPr>
          <p:spPr>
            <a:xfrm>
              <a:off x="3375338" y="419625"/>
              <a:ext cx="57125" cy="57125"/>
            </a:xfrm>
            <a:custGeom>
              <a:rect b="b" l="l" r="r" t="t"/>
              <a:pathLst>
                <a:path extrusionOk="0" h="2285" w="2285">
                  <a:moveTo>
                    <a:pt x="1062" y="0"/>
                  </a:moveTo>
                  <a:cubicBezTo>
                    <a:pt x="386" y="0"/>
                    <a:pt x="0" y="547"/>
                    <a:pt x="0" y="1062"/>
                  </a:cubicBezTo>
                  <a:cubicBezTo>
                    <a:pt x="0" y="1738"/>
                    <a:pt x="386" y="2285"/>
                    <a:pt x="1062" y="2285"/>
                  </a:cubicBezTo>
                  <a:cubicBezTo>
                    <a:pt x="1737" y="2285"/>
                    <a:pt x="2284" y="1738"/>
                    <a:pt x="2284" y="1062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3375338" y="566825"/>
              <a:ext cx="57125" cy="57125"/>
            </a:xfrm>
            <a:custGeom>
              <a:rect b="b" l="l" r="r" t="t"/>
              <a:pathLst>
                <a:path extrusionOk="0" h="2285" w="2285">
                  <a:moveTo>
                    <a:pt x="1062" y="0"/>
                  </a:moveTo>
                  <a:cubicBezTo>
                    <a:pt x="386" y="0"/>
                    <a:pt x="0" y="547"/>
                    <a:pt x="0" y="1094"/>
                  </a:cubicBezTo>
                  <a:cubicBezTo>
                    <a:pt x="0" y="1770"/>
                    <a:pt x="386" y="2285"/>
                    <a:pt x="1062" y="2285"/>
                  </a:cubicBezTo>
                  <a:cubicBezTo>
                    <a:pt x="1737" y="2285"/>
                    <a:pt x="2284" y="1770"/>
                    <a:pt x="2284" y="1094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3519313" y="419625"/>
              <a:ext cx="57125" cy="57125"/>
            </a:xfrm>
            <a:custGeom>
              <a:rect b="b" l="l" r="r" t="t"/>
              <a:pathLst>
                <a:path extrusionOk="0" h="2285" w="2285">
                  <a:moveTo>
                    <a:pt x="1062" y="0"/>
                  </a:moveTo>
                  <a:cubicBezTo>
                    <a:pt x="419" y="0"/>
                    <a:pt x="0" y="547"/>
                    <a:pt x="0" y="1062"/>
                  </a:cubicBezTo>
                  <a:cubicBezTo>
                    <a:pt x="0" y="1738"/>
                    <a:pt x="419" y="2285"/>
                    <a:pt x="1062" y="2285"/>
                  </a:cubicBezTo>
                  <a:cubicBezTo>
                    <a:pt x="1738" y="2285"/>
                    <a:pt x="2285" y="1738"/>
                    <a:pt x="2285" y="1062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3519313" y="566825"/>
              <a:ext cx="57125" cy="57125"/>
            </a:xfrm>
            <a:custGeom>
              <a:rect b="b" l="l" r="r" t="t"/>
              <a:pathLst>
                <a:path extrusionOk="0" h="2285" w="2285">
                  <a:moveTo>
                    <a:pt x="1062" y="0"/>
                  </a:moveTo>
                  <a:cubicBezTo>
                    <a:pt x="419" y="0"/>
                    <a:pt x="0" y="547"/>
                    <a:pt x="0" y="1094"/>
                  </a:cubicBezTo>
                  <a:cubicBezTo>
                    <a:pt x="0" y="1770"/>
                    <a:pt x="419" y="2285"/>
                    <a:pt x="1062" y="2285"/>
                  </a:cubicBezTo>
                  <a:cubicBezTo>
                    <a:pt x="1738" y="2285"/>
                    <a:pt x="2285" y="1770"/>
                    <a:pt x="2285" y="1094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1771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/>
          <p:nvPr>
            <p:ph type="title"/>
          </p:nvPr>
        </p:nvSpPr>
        <p:spPr>
          <a:xfrm>
            <a:off x="1388175" y="885525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72" name="Google Shape;172;p14"/>
          <p:cNvSpPr txBox="1"/>
          <p:nvPr>
            <p:ph idx="1" type="subTitle"/>
          </p:nvPr>
        </p:nvSpPr>
        <p:spPr>
          <a:xfrm>
            <a:off x="1795350" y="3414825"/>
            <a:ext cx="5553300" cy="615600"/>
          </a:xfrm>
          <a:prstGeom prst="rect">
            <a:avLst/>
          </a:prstGeom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3" name="Google Shape;173;p14"/>
          <p:cNvSpPr/>
          <p:nvPr/>
        </p:nvSpPr>
        <p:spPr>
          <a:xfrm rot="10800000">
            <a:off x="8034192" y="216375"/>
            <a:ext cx="834175" cy="834975"/>
          </a:xfrm>
          <a:custGeom>
            <a:rect b="b" l="l" r="r" t="t"/>
            <a:pathLst>
              <a:path extrusionOk="0" h="33399" w="33367">
                <a:moveTo>
                  <a:pt x="0" y="1"/>
                </a:moveTo>
                <a:lnTo>
                  <a:pt x="33366" y="33399"/>
                </a:lnTo>
                <a:lnTo>
                  <a:pt x="3336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" name="Google Shape;174;p14"/>
          <p:cNvGrpSpPr/>
          <p:nvPr/>
        </p:nvGrpSpPr>
        <p:grpSpPr>
          <a:xfrm rot="10800000">
            <a:off x="7755892" y="1088325"/>
            <a:ext cx="201100" cy="204325"/>
            <a:chOff x="3375338" y="419625"/>
            <a:chExt cx="201100" cy="204325"/>
          </a:xfrm>
        </p:grpSpPr>
        <p:sp>
          <p:nvSpPr>
            <p:cNvPr id="175" name="Google Shape;175;p14"/>
            <p:cNvSpPr/>
            <p:nvPr/>
          </p:nvSpPr>
          <p:spPr>
            <a:xfrm>
              <a:off x="3375338" y="419625"/>
              <a:ext cx="57125" cy="57125"/>
            </a:xfrm>
            <a:custGeom>
              <a:rect b="b" l="l" r="r" t="t"/>
              <a:pathLst>
                <a:path extrusionOk="0" h="2285" w="2285">
                  <a:moveTo>
                    <a:pt x="1062" y="0"/>
                  </a:moveTo>
                  <a:cubicBezTo>
                    <a:pt x="386" y="0"/>
                    <a:pt x="0" y="547"/>
                    <a:pt x="0" y="1062"/>
                  </a:cubicBezTo>
                  <a:cubicBezTo>
                    <a:pt x="0" y="1738"/>
                    <a:pt x="386" y="2285"/>
                    <a:pt x="1062" y="2285"/>
                  </a:cubicBezTo>
                  <a:cubicBezTo>
                    <a:pt x="1737" y="2285"/>
                    <a:pt x="2284" y="1738"/>
                    <a:pt x="2284" y="1062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3375338" y="566825"/>
              <a:ext cx="57125" cy="57125"/>
            </a:xfrm>
            <a:custGeom>
              <a:rect b="b" l="l" r="r" t="t"/>
              <a:pathLst>
                <a:path extrusionOk="0" h="2285" w="2285">
                  <a:moveTo>
                    <a:pt x="1062" y="0"/>
                  </a:moveTo>
                  <a:cubicBezTo>
                    <a:pt x="386" y="0"/>
                    <a:pt x="0" y="547"/>
                    <a:pt x="0" y="1094"/>
                  </a:cubicBezTo>
                  <a:cubicBezTo>
                    <a:pt x="0" y="1770"/>
                    <a:pt x="386" y="2285"/>
                    <a:pt x="1062" y="2285"/>
                  </a:cubicBezTo>
                  <a:cubicBezTo>
                    <a:pt x="1737" y="2285"/>
                    <a:pt x="2284" y="1770"/>
                    <a:pt x="2284" y="1094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3519313" y="419625"/>
              <a:ext cx="57125" cy="57125"/>
            </a:xfrm>
            <a:custGeom>
              <a:rect b="b" l="l" r="r" t="t"/>
              <a:pathLst>
                <a:path extrusionOk="0" h="2285" w="2285">
                  <a:moveTo>
                    <a:pt x="1062" y="0"/>
                  </a:moveTo>
                  <a:cubicBezTo>
                    <a:pt x="419" y="0"/>
                    <a:pt x="0" y="547"/>
                    <a:pt x="0" y="1062"/>
                  </a:cubicBezTo>
                  <a:cubicBezTo>
                    <a:pt x="0" y="1738"/>
                    <a:pt x="419" y="2285"/>
                    <a:pt x="1062" y="2285"/>
                  </a:cubicBezTo>
                  <a:cubicBezTo>
                    <a:pt x="1738" y="2285"/>
                    <a:pt x="2285" y="1738"/>
                    <a:pt x="2285" y="1062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3519313" y="566825"/>
              <a:ext cx="57125" cy="57125"/>
            </a:xfrm>
            <a:custGeom>
              <a:rect b="b" l="l" r="r" t="t"/>
              <a:pathLst>
                <a:path extrusionOk="0" h="2285" w="2285">
                  <a:moveTo>
                    <a:pt x="1062" y="0"/>
                  </a:moveTo>
                  <a:cubicBezTo>
                    <a:pt x="419" y="0"/>
                    <a:pt x="0" y="547"/>
                    <a:pt x="0" y="1094"/>
                  </a:cubicBezTo>
                  <a:cubicBezTo>
                    <a:pt x="0" y="1770"/>
                    <a:pt x="419" y="2285"/>
                    <a:pt x="1062" y="2285"/>
                  </a:cubicBezTo>
                  <a:cubicBezTo>
                    <a:pt x="1738" y="2285"/>
                    <a:pt x="2285" y="1770"/>
                    <a:pt x="2285" y="1094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14"/>
          <p:cNvGrpSpPr/>
          <p:nvPr/>
        </p:nvGrpSpPr>
        <p:grpSpPr>
          <a:xfrm>
            <a:off x="-1622800" y="4375124"/>
            <a:ext cx="2337900" cy="560387"/>
            <a:chOff x="6135125" y="2934550"/>
            <a:chExt cx="2337900" cy="701975"/>
          </a:xfrm>
        </p:grpSpPr>
        <p:sp>
          <p:nvSpPr>
            <p:cNvPr id="180" name="Google Shape;180;p14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14"/>
          <p:cNvSpPr/>
          <p:nvPr/>
        </p:nvSpPr>
        <p:spPr>
          <a:xfrm>
            <a:off x="310" y="742437"/>
            <a:ext cx="740240" cy="740947"/>
          </a:xfrm>
          <a:custGeom>
            <a:rect b="b" l="l" r="r" t="t"/>
            <a:pathLst>
              <a:path extrusionOk="0" h="33527" w="33495">
                <a:moveTo>
                  <a:pt x="0" y="0"/>
                </a:moveTo>
                <a:lnTo>
                  <a:pt x="0" y="33527"/>
                </a:lnTo>
                <a:lnTo>
                  <a:pt x="33495" y="33527"/>
                </a:lnTo>
                <a:lnTo>
                  <a:pt x="334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"/>
          <p:cNvSpPr/>
          <p:nvPr/>
        </p:nvSpPr>
        <p:spPr>
          <a:xfrm>
            <a:off x="160303" y="876128"/>
            <a:ext cx="130147" cy="130147"/>
          </a:xfrm>
          <a:custGeom>
            <a:rect b="b" l="l" r="r" t="t"/>
            <a:pathLst>
              <a:path extrusionOk="0" h="5889" w="5889">
                <a:moveTo>
                  <a:pt x="2929" y="0"/>
                </a:moveTo>
                <a:cubicBezTo>
                  <a:pt x="1320" y="0"/>
                  <a:pt x="1" y="1319"/>
                  <a:pt x="1" y="2928"/>
                </a:cubicBezTo>
                <a:cubicBezTo>
                  <a:pt x="1" y="4537"/>
                  <a:pt x="1320" y="5888"/>
                  <a:pt x="2929" y="5888"/>
                </a:cubicBezTo>
                <a:cubicBezTo>
                  <a:pt x="4698" y="5888"/>
                  <a:pt x="5889" y="4537"/>
                  <a:pt x="5889" y="2928"/>
                </a:cubicBezTo>
                <a:cubicBezTo>
                  <a:pt x="5889" y="1319"/>
                  <a:pt x="4698" y="0"/>
                  <a:pt x="29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"/>
          <p:cNvSpPr/>
          <p:nvPr/>
        </p:nvSpPr>
        <p:spPr>
          <a:xfrm>
            <a:off x="160303" y="1219581"/>
            <a:ext cx="130147" cy="130147"/>
          </a:xfrm>
          <a:custGeom>
            <a:rect b="b" l="l" r="r" t="t"/>
            <a:pathLst>
              <a:path extrusionOk="0" h="5889" w="5889">
                <a:moveTo>
                  <a:pt x="2929" y="1"/>
                </a:moveTo>
                <a:cubicBezTo>
                  <a:pt x="1320" y="1"/>
                  <a:pt x="1" y="1352"/>
                  <a:pt x="1" y="2961"/>
                </a:cubicBezTo>
                <a:cubicBezTo>
                  <a:pt x="1" y="4570"/>
                  <a:pt x="1320" y="5889"/>
                  <a:pt x="2929" y="5889"/>
                </a:cubicBezTo>
                <a:cubicBezTo>
                  <a:pt x="4698" y="5889"/>
                  <a:pt x="5889" y="4570"/>
                  <a:pt x="5889" y="2961"/>
                </a:cubicBezTo>
                <a:cubicBezTo>
                  <a:pt x="5889" y="1352"/>
                  <a:pt x="4698" y="1"/>
                  <a:pt x="29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"/>
          <p:cNvSpPr/>
          <p:nvPr/>
        </p:nvSpPr>
        <p:spPr>
          <a:xfrm>
            <a:off x="495251" y="876128"/>
            <a:ext cx="132998" cy="130147"/>
          </a:xfrm>
          <a:custGeom>
            <a:rect b="b" l="l" r="r" t="t"/>
            <a:pathLst>
              <a:path extrusionOk="0" h="5889" w="6018">
                <a:moveTo>
                  <a:pt x="2928" y="0"/>
                </a:moveTo>
                <a:cubicBezTo>
                  <a:pt x="1319" y="0"/>
                  <a:pt x="0" y="1319"/>
                  <a:pt x="0" y="2928"/>
                </a:cubicBezTo>
                <a:cubicBezTo>
                  <a:pt x="0" y="4537"/>
                  <a:pt x="1319" y="5888"/>
                  <a:pt x="2928" y="5888"/>
                </a:cubicBezTo>
                <a:cubicBezTo>
                  <a:pt x="4666" y="5888"/>
                  <a:pt x="6017" y="4537"/>
                  <a:pt x="6017" y="2928"/>
                </a:cubicBezTo>
                <a:cubicBezTo>
                  <a:pt x="6017" y="1319"/>
                  <a:pt x="4666" y="0"/>
                  <a:pt x="2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"/>
          <p:cNvSpPr/>
          <p:nvPr/>
        </p:nvSpPr>
        <p:spPr>
          <a:xfrm>
            <a:off x="495251" y="1219581"/>
            <a:ext cx="132998" cy="130147"/>
          </a:xfrm>
          <a:custGeom>
            <a:rect b="b" l="l" r="r" t="t"/>
            <a:pathLst>
              <a:path extrusionOk="0" h="5889" w="6018">
                <a:moveTo>
                  <a:pt x="2928" y="1"/>
                </a:moveTo>
                <a:cubicBezTo>
                  <a:pt x="1319" y="1"/>
                  <a:pt x="0" y="1352"/>
                  <a:pt x="0" y="2961"/>
                </a:cubicBezTo>
                <a:cubicBezTo>
                  <a:pt x="0" y="4570"/>
                  <a:pt x="1319" y="5889"/>
                  <a:pt x="2928" y="5889"/>
                </a:cubicBezTo>
                <a:cubicBezTo>
                  <a:pt x="4666" y="5889"/>
                  <a:pt x="6017" y="4570"/>
                  <a:pt x="6017" y="2961"/>
                </a:cubicBezTo>
                <a:cubicBezTo>
                  <a:pt x="6017" y="1352"/>
                  <a:pt x="4666" y="1"/>
                  <a:pt x="29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"/>
          <p:cNvSpPr/>
          <p:nvPr/>
        </p:nvSpPr>
        <p:spPr>
          <a:xfrm rot="5400000">
            <a:off x="-1430" y="1437"/>
            <a:ext cx="743798" cy="740947"/>
          </a:xfrm>
          <a:custGeom>
            <a:rect b="b" l="l" r="r" t="t"/>
            <a:pathLst>
              <a:path extrusionOk="0" h="33527" w="33656">
                <a:moveTo>
                  <a:pt x="0" y="0"/>
                </a:moveTo>
                <a:lnTo>
                  <a:pt x="0" y="33527"/>
                </a:lnTo>
                <a:lnTo>
                  <a:pt x="3365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4"/>
          <p:cNvSpPr/>
          <p:nvPr/>
        </p:nvSpPr>
        <p:spPr>
          <a:xfrm rot="-5400000">
            <a:off x="-1430" y="1499"/>
            <a:ext cx="743798" cy="740947"/>
          </a:xfrm>
          <a:custGeom>
            <a:rect b="b" l="l" r="r" t="t"/>
            <a:pathLst>
              <a:path extrusionOk="0" h="33527" w="33656">
                <a:moveTo>
                  <a:pt x="0" y="0"/>
                </a:moveTo>
                <a:lnTo>
                  <a:pt x="0" y="33527"/>
                </a:lnTo>
                <a:lnTo>
                  <a:pt x="336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2290025" y="33927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5" name="Google Shape;195;p15"/>
          <p:cNvSpPr txBox="1"/>
          <p:nvPr>
            <p:ph idx="1" type="subTitle"/>
          </p:nvPr>
        </p:nvSpPr>
        <p:spPr>
          <a:xfrm>
            <a:off x="1857575" y="1188100"/>
            <a:ext cx="54249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6" name="Google Shape;196;p15"/>
          <p:cNvSpPr/>
          <p:nvPr/>
        </p:nvSpPr>
        <p:spPr>
          <a:xfrm>
            <a:off x="512725" y="1235256"/>
            <a:ext cx="415100" cy="415875"/>
          </a:xfrm>
          <a:custGeom>
            <a:rect b="b" l="l" r="r" t="t"/>
            <a:pathLst>
              <a:path extrusionOk="0" h="16635" w="16604">
                <a:moveTo>
                  <a:pt x="1" y="0"/>
                </a:moveTo>
                <a:lnTo>
                  <a:pt x="1" y="16635"/>
                </a:lnTo>
                <a:lnTo>
                  <a:pt x="16603" y="16635"/>
                </a:lnTo>
                <a:lnTo>
                  <a:pt x="166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/>
          <p:nvPr/>
        </p:nvSpPr>
        <p:spPr>
          <a:xfrm>
            <a:off x="508725" y="384206"/>
            <a:ext cx="838175" cy="847850"/>
          </a:xfrm>
          <a:custGeom>
            <a:rect b="b" l="l" r="r" t="t"/>
            <a:pathLst>
              <a:path extrusionOk="0" h="33914" w="33527">
                <a:moveTo>
                  <a:pt x="0" y="1"/>
                </a:moveTo>
                <a:lnTo>
                  <a:pt x="0" y="33914"/>
                </a:lnTo>
                <a:cubicBezTo>
                  <a:pt x="9138" y="33785"/>
                  <a:pt x="17568" y="30020"/>
                  <a:pt x="23617" y="23971"/>
                </a:cubicBezTo>
                <a:cubicBezTo>
                  <a:pt x="29634" y="17826"/>
                  <a:pt x="33527" y="9364"/>
                  <a:pt x="335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15"/>
          <p:cNvGrpSpPr/>
          <p:nvPr/>
        </p:nvGrpSpPr>
        <p:grpSpPr>
          <a:xfrm>
            <a:off x="8042700" y="3739224"/>
            <a:ext cx="2337900" cy="560387"/>
            <a:chOff x="6135125" y="2934550"/>
            <a:chExt cx="2337900" cy="701975"/>
          </a:xfrm>
        </p:grpSpPr>
        <p:sp>
          <p:nvSpPr>
            <p:cNvPr id="199" name="Google Shape;199;p15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07" name="Google Shape;207;p16"/>
          <p:cNvGrpSpPr/>
          <p:nvPr/>
        </p:nvGrpSpPr>
        <p:grpSpPr>
          <a:xfrm>
            <a:off x="8424000" y="541161"/>
            <a:ext cx="2337900" cy="560387"/>
            <a:chOff x="6135125" y="2934550"/>
            <a:chExt cx="2337900" cy="701975"/>
          </a:xfrm>
        </p:grpSpPr>
        <p:sp>
          <p:nvSpPr>
            <p:cNvPr id="208" name="Google Shape;208;p16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">
    <p:bg>
      <p:bgPr>
        <a:gradFill>
          <a:gsLst>
            <a:gs pos="0">
              <a:schemeClr val="dk1"/>
            </a:gs>
            <a:gs pos="36000">
              <a:schemeClr val="dk1"/>
            </a:gs>
            <a:gs pos="100000">
              <a:schemeClr val="dk2"/>
            </a:gs>
          </a:gsLst>
          <a:lin ang="8099331" scaled="0"/>
        </a:gra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/>
          <p:nvPr/>
        </p:nvSpPr>
        <p:spPr>
          <a:xfrm flipH="1">
            <a:off x="8008900" y="4464063"/>
            <a:ext cx="415100" cy="415875"/>
          </a:xfrm>
          <a:custGeom>
            <a:rect b="b" l="l" r="r" t="t"/>
            <a:pathLst>
              <a:path extrusionOk="0" h="16635" w="16604">
                <a:moveTo>
                  <a:pt x="1" y="0"/>
                </a:moveTo>
                <a:lnTo>
                  <a:pt x="1" y="16635"/>
                </a:lnTo>
                <a:lnTo>
                  <a:pt x="16603" y="16635"/>
                </a:lnTo>
                <a:lnTo>
                  <a:pt x="166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"/>
          <p:cNvSpPr/>
          <p:nvPr/>
        </p:nvSpPr>
        <p:spPr>
          <a:xfrm flipH="1">
            <a:off x="595600" y="4727631"/>
            <a:ext cx="415100" cy="415875"/>
          </a:xfrm>
          <a:custGeom>
            <a:rect b="b" l="l" r="r" t="t"/>
            <a:pathLst>
              <a:path extrusionOk="0" h="16635" w="16604">
                <a:moveTo>
                  <a:pt x="1" y="0"/>
                </a:moveTo>
                <a:lnTo>
                  <a:pt x="1" y="16635"/>
                </a:lnTo>
                <a:lnTo>
                  <a:pt x="16603" y="16635"/>
                </a:lnTo>
                <a:lnTo>
                  <a:pt x="166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"/>
          <p:cNvSpPr/>
          <p:nvPr/>
        </p:nvSpPr>
        <p:spPr>
          <a:xfrm flipH="1">
            <a:off x="176525" y="3876581"/>
            <a:ext cx="838175" cy="847850"/>
          </a:xfrm>
          <a:custGeom>
            <a:rect b="b" l="l" r="r" t="t"/>
            <a:pathLst>
              <a:path extrusionOk="0" h="33914" w="33527">
                <a:moveTo>
                  <a:pt x="0" y="1"/>
                </a:moveTo>
                <a:lnTo>
                  <a:pt x="0" y="33914"/>
                </a:lnTo>
                <a:cubicBezTo>
                  <a:pt x="9138" y="33785"/>
                  <a:pt x="17568" y="30020"/>
                  <a:pt x="23617" y="23971"/>
                </a:cubicBezTo>
                <a:cubicBezTo>
                  <a:pt x="29634" y="17826"/>
                  <a:pt x="33527" y="9364"/>
                  <a:pt x="335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" name="Google Shape;220;p18"/>
          <p:cNvGrpSpPr/>
          <p:nvPr/>
        </p:nvGrpSpPr>
        <p:grpSpPr>
          <a:xfrm flipH="1">
            <a:off x="8180850" y="534999"/>
            <a:ext cx="2337900" cy="560387"/>
            <a:chOff x="6135125" y="2934550"/>
            <a:chExt cx="2337900" cy="701975"/>
          </a:xfrm>
        </p:grpSpPr>
        <p:sp>
          <p:nvSpPr>
            <p:cNvPr id="221" name="Google Shape;221;p18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18"/>
          <p:cNvGrpSpPr/>
          <p:nvPr/>
        </p:nvGrpSpPr>
        <p:grpSpPr>
          <a:xfrm rot="10800000">
            <a:off x="936073" y="0"/>
            <a:ext cx="844650" cy="838175"/>
            <a:chOff x="513200" y="2286375"/>
            <a:chExt cx="844650" cy="838175"/>
          </a:xfrm>
        </p:grpSpPr>
        <p:sp>
          <p:nvSpPr>
            <p:cNvPr id="228" name="Google Shape;228;p18"/>
            <p:cNvSpPr/>
            <p:nvPr/>
          </p:nvSpPr>
          <p:spPr>
            <a:xfrm>
              <a:off x="513200" y="2286375"/>
              <a:ext cx="844650" cy="838175"/>
            </a:xfrm>
            <a:custGeom>
              <a:rect b="b" l="l" r="r" t="t"/>
              <a:pathLst>
                <a:path extrusionOk="0" h="33527" w="33786">
                  <a:moveTo>
                    <a:pt x="33785" y="0"/>
                  </a:moveTo>
                  <a:cubicBezTo>
                    <a:pt x="28959" y="0"/>
                    <a:pt x="24261" y="1062"/>
                    <a:pt x="20111" y="2960"/>
                  </a:cubicBezTo>
                  <a:cubicBezTo>
                    <a:pt x="19306" y="3346"/>
                    <a:pt x="18502" y="3604"/>
                    <a:pt x="17826" y="4022"/>
                  </a:cubicBezTo>
                  <a:cubicBezTo>
                    <a:pt x="16089" y="4955"/>
                    <a:pt x="14351" y="6017"/>
                    <a:pt x="12871" y="7239"/>
                  </a:cubicBezTo>
                  <a:cubicBezTo>
                    <a:pt x="12453" y="7626"/>
                    <a:pt x="11938" y="8044"/>
                    <a:pt x="11520" y="8430"/>
                  </a:cubicBezTo>
                  <a:cubicBezTo>
                    <a:pt x="10973" y="8848"/>
                    <a:pt x="10458" y="9395"/>
                    <a:pt x="9911" y="9910"/>
                  </a:cubicBezTo>
                  <a:cubicBezTo>
                    <a:pt x="9364" y="10457"/>
                    <a:pt x="8849" y="11004"/>
                    <a:pt x="8302" y="11648"/>
                  </a:cubicBezTo>
                  <a:cubicBezTo>
                    <a:pt x="8045" y="11937"/>
                    <a:pt x="7627" y="12323"/>
                    <a:pt x="7369" y="12741"/>
                  </a:cubicBezTo>
                  <a:cubicBezTo>
                    <a:pt x="6565" y="13675"/>
                    <a:pt x="5760" y="14736"/>
                    <a:pt x="5085" y="15959"/>
                  </a:cubicBezTo>
                  <a:cubicBezTo>
                    <a:pt x="4827" y="16345"/>
                    <a:pt x="4699" y="16635"/>
                    <a:pt x="4409" y="17021"/>
                  </a:cubicBezTo>
                  <a:cubicBezTo>
                    <a:pt x="3894" y="18083"/>
                    <a:pt x="3347" y="19177"/>
                    <a:pt x="2800" y="20238"/>
                  </a:cubicBezTo>
                  <a:cubicBezTo>
                    <a:pt x="2672" y="20657"/>
                    <a:pt x="2543" y="21043"/>
                    <a:pt x="2285" y="21300"/>
                  </a:cubicBezTo>
                  <a:cubicBezTo>
                    <a:pt x="1867" y="22394"/>
                    <a:pt x="1610" y="23456"/>
                    <a:pt x="1191" y="24518"/>
                  </a:cubicBezTo>
                  <a:cubicBezTo>
                    <a:pt x="1191" y="24936"/>
                    <a:pt x="1063" y="25322"/>
                    <a:pt x="934" y="25740"/>
                  </a:cubicBezTo>
                  <a:cubicBezTo>
                    <a:pt x="677" y="26673"/>
                    <a:pt x="516" y="27735"/>
                    <a:pt x="258" y="28958"/>
                  </a:cubicBezTo>
                  <a:cubicBezTo>
                    <a:pt x="258" y="29215"/>
                    <a:pt x="258" y="29633"/>
                    <a:pt x="130" y="30020"/>
                  </a:cubicBezTo>
                  <a:cubicBezTo>
                    <a:pt x="1" y="31242"/>
                    <a:pt x="1" y="32304"/>
                    <a:pt x="1" y="33527"/>
                  </a:cubicBezTo>
                  <a:lnTo>
                    <a:pt x="33785" y="33527"/>
                  </a:lnTo>
                  <a:lnTo>
                    <a:pt x="337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516425" y="3010300"/>
              <a:ext cx="841425" cy="26575"/>
            </a:xfrm>
            <a:custGeom>
              <a:rect b="b" l="l" r="r" t="t"/>
              <a:pathLst>
                <a:path extrusionOk="0" h="1063" w="33657">
                  <a:moveTo>
                    <a:pt x="129" y="1"/>
                  </a:moveTo>
                  <a:cubicBezTo>
                    <a:pt x="129" y="258"/>
                    <a:pt x="129" y="676"/>
                    <a:pt x="1" y="1063"/>
                  </a:cubicBezTo>
                  <a:lnTo>
                    <a:pt x="33656" y="1063"/>
                  </a:lnTo>
                  <a:lnTo>
                    <a:pt x="336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536550" y="2899300"/>
              <a:ext cx="821300" cy="30600"/>
            </a:xfrm>
            <a:custGeom>
              <a:rect b="b" l="l" r="r" t="t"/>
              <a:pathLst>
                <a:path extrusionOk="0" h="1224" w="32852">
                  <a:moveTo>
                    <a:pt x="257" y="1"/>
                  </a:moveTo>
                  <a:cubicBezTo>
                    <a:pt x="257" y="419"/>
                    <a:pt x="129" y="805"/>
                    <a:pt x="0" y="1223"/>
                  </a:cubicBezTo>
                  <a:lnTo>
                    <a:pt x="32851" y="1223"/>
                  </a:lnTo>
                  <a:lnTo>
                    <a:pt x="32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570325" y="2792325"/>
              <a:ext cx="787525" cy="26575"/>
            </a:xfrm>
            <a:custGeom>
              <a:rect b="b" l="l" r="r" t="t"/>
              <a:pathLst>
                <a:path extrusionOk="0" h="1063" w="31501">
                  <a:moveTo>
                    <a:pt x="515" y="0"/>
                  </a:moveTo>
                  <a:cubicBezTo>
                    <a:pt x="387" y="419"/>
                    <a:pt x="258" y="805"/>
                    <a:pt x="0" y="1062"/>
                  </a:cubicBezTo>
                  <a:lnTo>
                    <a:pt x="31500" y="1062"/>
                  </a:lnTo>
                  <a:lnTo>
                    <a:pt x="31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623425" y="2685325"/>
              <a:ext cx="734425" cy="26575"/>
            </a:xfrm>
            <a:custGeom>
              <a:rect b="b" l="l" r="r" t="t"/>
              <a:pathLst>
                <a:path extrusionOk="0" h="1063" w="29377">
                  <a:moveTo>
                    <a:pt x="676" y="1"/>
                  </a:moveTo>
                  <a:cubicBezTo>
                    <a:pt x="418" y="387"/>
                    <a:pt x="290" y="677"/>
                    <a:pt x="0" y="1063"/>
                  </a:cubicBezTo>
                  <a:lnTo>
                    <a:pt x="29376" y="1063"/>
                  </a:lnTo>
                  <a:lnTo>
                    <a:pt x="29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697425" y="2577550"/>
              <a:ext cx="660425" cy="27375"/>
            </a:xfrm>
            <a:custGeom>
              <a:rect b="b" l="l" r="r" t="t"/>
              <a:pathLst>
                <a:path extrusionOk="0" h="1095" w="26417">
                  <a:moveTo>
                    <a:pt x="933" y="1"/>
                  </a:moveTo>
                  <a:cubicBezTo>
                    <a:pt x="676" y="290"/>
                    <a:pt x="258" y="676"/>
                    <a:pt x="0" y="1094"/>
                  </a:cubicBezTo>
                  <a:lnTo>
                    <a:pt x="26416" y="1094"/>
                  </a:lnTo>
                  <a:lnTo>
                    <a:pt x="264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801175" y="2467350"/>
              <a:ext cx="556675" cy="29775"/>
            </a:xfrm>
            <a:custGeom>
              <a:rect b="b" l="l" r="r" t="t"/>
              <a:pathLst>
                <a:path extrusionOk="0" h="1191" w="22267">
                  <a:moveTo>
                    <a:pt x="1352" y="0"/>
                  </a:moveTo>
                  <a:cubicBezTo>
                    <a:pt x="934" y="387"/>
                    <a:pt x="419" y="805"/>
                    <a:pt x="1" y="1191"/>
                  </a:cubicBezTo>
                  <a:lnTo>
                    <a:pt x="22266" y="1191"/>
                  </a:lnTo>
                  <a:lnTo>
                    <a:pt x="222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958850" y="2360375"/>
              <a:ext cx="399000" cy="26550"/>
            </a:xfrm>
            <a:custGeom>
              <a:rect b="b" l="l" r="r" t="t"/>
              <a:pathLst>
                <a:path extrusionOk="0" h="1062" w="15960">
                  <a:moveTo>
                    <a:pt x="2285" y="0"/>
                  </a:moveTo>
                  <a:cubicBezTo>
                    <a:pt x="1480" y="386"/>
                    <a:pt x="676" y="644"/>
                    <a:pt x="0" y="1062"/>
                  </a:cubicBezTo>
                  <a:lnTo>
                    <a:pt x="15959" y="1062"/>
                  </a:lnTo>
                  <a:lnTo>
                    <a:pt x="159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18"/>
          <p:cNvSpPr/>
          <p:nvPr/>
        </p:nvSpPr>
        <p:spPr>
          <a:xfrm rot="10800000">
            <a:off x="98738" y="0"/>
            <a:ext cx="844660" cy="838175"/>
          </a:xfrm>
          <a:custGeom>
            <a:rect b="b" l="l" r="r" t="t"/>
            <a:pathLst>
              <a:path extrusionOk="0" h="33527" w="33495">
                <a:moveTo>
                  <a:pt x="0" y="0"/>
                </a:moveTo>
                <a:lnTo>
                  <a:pt x="0" y="33527"/>
                </a:lnTo>
                <a:lnTo>
                  <a:pt x="33495" y="33527"/>
                </a:lnTo>
                <a:cubicBezTo>
                  <a:pt x="33495" y="15026"/>
                  <a:pt x="18501" y="0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" name="Google Shape;237;p18"/>
          <p:cNvGrpSpPr/>
          <p:nvPr/>
        </p:nvGrpSpPr>
        <p:grpSpPr>
          <a:xfrm rot="10800000">
            <a:off x="176523" y="432838"/>
            <a:ext cx="201100" cy="204325"/>
            <a:chOff x="3375338" y="419625"/>
            <a:chExt cx="201100" cy="204325"/>
          </a:xfrm>
        </p:grpSpPr>
        <p:sp>
          <p:nvSpPr>
            <p:cNvPr id="238" name="Google Shape;238;p18"/>
            <p:cNvSpPr/>
            <p:nvPr/>
          </p:nvSpPr>
          <p:spPr>
            <a:xfrm>
              <a:off x="3375338" y="419625"/>
              <a:ext cx="57125" cy="57125"/>
            </a:xfrm>
            <a:custGeom>
              <a:rect b="b" l="l" r="r" t="t"/>
              <a:pathLst>
                <a:path extrusionOk="0" h="2285" w="2285">
                  <a:moveTo>
                    <a:pt x="1062" y="0"/>
                  </a:moveTo>
                  <a:cubicBezTo>
                    <a:pt x="386" y="0"/>
                    <a:pt x="0" y="547"/>
                    <a:pt x="0" y="1062"/>
                  </a:cubicBezTo>
                  <a:cubicBezTo>
                    <a:pt x="0" y="1738"/>
                    <a:pt x="386" y="2285"/>
                    <a:pt x="1062" y="2285"/>
                  </a:cubicBezTo>
                  <a:cubicBezTo>
                    <a:pt x="1737" y="2285"/>
                    <a:pt x="2284" y="1738"/>
                    <a:pt x="2284" y="1062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3375338" y="566825"/>
              <a:ext cx="57125" cy="57125"/>
            </a:xfrm>
            <a:custGeom>
              <a:rect b="b" l="l" r="r" t="t"/>
              <a:pathLst>
                <a:path extrusionOk="0" h="2285" w="2285">
                  <a:moveTo>
                    <a:pt x="1062" y="0"/>
                  </a:moveTo>
                  <a:cubicBezTo>
                    <a:pt x="386" y="0"/>
                    <a:pt x="0" y="547"/>
                    <a:pt x="0" y="1094"/>
                  </a:cubicBezTo>
                  <a:cubicBezTo>
                    <a:pt x="0" y="1770"/>
                    <a:pt x="386" y="2285"/>
                    <a:pt x="1062" y="2285"/>
                  </a:cubicBezTo>
                  <a:cubicBezTo>
                    <a:pt x="1737" y="2285"/>
                    <a:pt x="2284" y="1770"/>
                    <a:pt x="2284" y="1094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3519313" y="419625"/>
              <a:ext cx="57125" cy="57125"/>
            </a:xfrm>
            <a:custGeom>
              <a:rect b="b" l="l" r="r" t="t"/>
              <a:pathLst>
                <a:path extrusionOk="0" h="2285" w="2285">
                  <a:moveTo>
                    <a:pt x="1062" y="0"/>
                  </a:moveTo>
                  <a:cubicBezTo>
                    <a:pt x="419" y="0"/>
                    <a:pt x="0" y="547"/>
                    <a:pt x="0" y="1062"/>
                  </a:cubicBezTo>
                  <a:cubicBezTo>
                    <a:pt x="0" y="1738"/>
                    <a:pt x="419" y="2285"/>
                    <a:pt x="1062" y="2285"/>
                  </a:cubicBezTo>
                  <a:cubicBezTo>
                    <a:pt x="1738" y="2285"/>
                    <a:pt x="2285" y="1738"/>
                    <a:pt x="2285" y="1062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3519313" y="566825"/>
              <a:ext cx="57125" cy="57125"/>
            </a:xfrm>
            <a:custGeom>
              <a:rect b="b" l="l" r="r" t="t"/>
              <a:pathLst>
                <a:path extrusionOk="0" h="2285" w="2285">
                  <a:moveTo>
                    <a:pt x="1062" y="0"/>
                  </a:moveTo>
                  <a:cubicBezTo>
                    <a:pt x="419" y="0"/>
                    <a:pt x="0" y="547"/>
                    <a:pt x="0" y="1094"/>
                  </a:cubicBezTo>
                  <a:cubicBezTo>
                    <a:pt x="0" y="1770"/>
                    <a:pt x="419" y="2285"/>
                    <a:pt x="1062" y="2285"/>
                  </a:cubicBezTo>
                  <a:cubicBezTo>
                    <a:pt x="1738" y="2285"/>
                    <a:pt x="2285" y="1770"/>
                    <a:pt x="2285" y="1094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18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6">
    <p:bg>
      <p:bgPr>
        <a:gradFill>
          <a:gsLst>
            <a:gs pos="0">
              <a:schemeClr val="dk1"/>
            </a:gs>
            <a:gs pos="36000">
              <a:schemeClr val="dk1"/>
            </a:gs>
            <a:gs pos="100000">
              <a:schemeClr val="dk2"/>
            </a:gs>
          </a:gsLst>
          <a:lin ang="8099331" scaled="0"/>
        </a:gra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/>
          <p:nvPr/>
        </p:nvSpPr>
        <p:spPr>
          <a:xfrm>
            <a:off x="8403360" y="732112"/>
            <a:ext cx="740240" cy="740947"/>
          </a:xfrm>
          <a:custGeom>
            <a:rect b="b" l="l" r="r" t="t"/>
            <a:pathLst>
              <a:path extrusionOk="0" h="33527" w="33495">
                <a:moveTo>
                  <a:pt x="0" y="0"/>
                </a:moveTo>
                <a:lnTo>
                  <a:pt x="0" y="33527"/>
                </a:lnTo>
                <a:lnTo>
                  <a:pt x="33495" y="33527"/>
                </a:lnTo>
                <a:lnTo>
                  <a:pt x="334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8563353" y="865803"/>
            <a:ext cx="130147" cy="130147"/>
          </a:xfrm>
          <a:custGeom>
            <a:rect b="b" l="l" r="r" t="t"/>
            <a:pathLst>
              <a:path extrusionOk="0" h="5889" w="5889">
                <a:moveTo>
                  <a:pt x="2929" y="0"/>
                </a:moveTo>
                <a:cubicBezTo>
                  <a:pt x="1320" y="0"/>
                  <a:pt x="1" y="1319"/>
                  <a:pt x="1" y="2928"/>
                </a:cubicBezTo>
                <a:cubicBezTo>
                  <a:pt x="1" y="4537"/>
                  <a:pt x="1320" y="5888"/>
                  <a:pt x="2929" y="5888"/>
                </a:cubicBezTo>
                <a:cubicBezTo>
                  <a:pt x="4698" y="5888"/>
                  <a:pt x="5889" y="4537"/>
                  <a:pt x="5889" y="2928"/>
                </a:cubicBezTo>
                <a:cubicBezTo>
                  <a:pt x="5889" y="1319"/>
                  <a:pt x="4698" y="0"/>
                  <a:pt x="29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8563353" y="1209256"/>
            <a:ext cx="130147" cy="130147"/>
          </a:xfrm>
          <a:custGeom>
            <a:rect b="b" l="l" r="r" t="t"/>
            <a:pathLst>
              <a:path extrusionOk="0" h="5889" w="5889">
                <a:moveTo>
                  <a:pt x="2929" y="1"/>
                </a:moveTo>
                <a:cubicBezTo>
                  <a:pt x="1320" y="1"/>
                  <a:pt x="1" y="1352"/>
                  <a:pt x="1" y="2961"/>
                </a:cubicBezTo>
                <a:cubicBezTo>
                  <a:pt x="1" y="4570"/>
                  <a:pt x="1320" y="5889"/>
                  <a:pt x="2929" y="5889"/>
                </a:cubicBezTo>
                <a:cubicBezTo>
                  <a:pt x="4698" y="5889"/>
                  <a:pt x="5889" y="4570"/>
                  <a:pt x="5889" y="2961"/>
                </a:cubicBezTo>
                <a:cubicBezTo>
                  <a:pt x="5889" y="1352"/>
                  <a:pt x="4698" y="1"/>
                  <a:pt x="29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8898301" y="865803"/>
            <a:ext cx="132998" cy="130147"/>
          </a:xfrm>
          <a:custGeom>
            <a:rect b="b" l="l" r="r" t="t"/>
            <a:pathLst>
              <a:path extrusionOk="0" h="5889" w="6018">
                <a:moveTo>
                  <a:pt x="2928" y="0"/>
                </a:moveTo>
                <a:cubicBezTo>
                  <a:pt x="1319" y="0"/>
                  <a:pt x="0" y="1319"/>
                  <a:pt x="0" y="2928"/>
                </a:cubicBezTo>
                <a:cubicBezTo>
                  <a:pt x="0" y="4537"/>
                  <a:pt x="1319" y="5888"/>
                  <a:pt x="2928" y="5888"/>
                </a:cubicBezTo>
                <a:cubicBezTo>
                  <a:pt x="4666" y="5888"/>
                  <a:pt x="6017" y="4537"/>
                  <a:pt x="6017" y="2928"/>
                </a:cubicBezTo>
                <a:cubicBezTo>
                  <a:pt x="6017" y="1319"/>
                  <a:pt x="4666" y="0"/>
                  <a:pt x="2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 flipH="1">
            <a:off x="7975125" y="4400563"/>
            <a:ext cx="415100" cy="415875"/>
          </a:xfrm>
          <a:custGeom>
            <a:rect b="b" l="l" r="r" t="t"/>
            <a:pathLst>
              <a:path extrusionOk="0" h="16635" w="16604">
                <a:moveTo>
                  <a:pt x="1" y="0"/>
                </a:moveTo>
                <a:lnTo>
                  <a:pt x="1" y="16635"/>
                </a:lnTo>
                <a:lnTo>
                  <a:pt x="16603" y="16635"/>
                </a:lnTo>
                <a:lnTo>
                  <a:pt x="166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19"/>
          <p:cNvGrpSpPr/>
          <p:nvPr/>
        </p:nvGrpSpPr>
        <p:grpSpPr>
          <a:xfrm flipH="1">
            <a:off x="-1323875" y="534999"/>
            <a:ext cx="2337900" cy="560387"/>
            <a:chOff x="6135125" y="2934550"/>
            <a:chExt cx="2337900" cy="701975"/>
          </a:xfrm>
        </p:grpSpPr>
        <p:sp>
          <p:nvSpPr>
            <p:cNvPr id="250" name="Google Shape;250;p19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19"/>
          <p:cNvSpPr/>
          <p:nvPr/>
        </p:nvSpPr>
        <p:spPr>
          <a:xfrm>
            <a:off x="8898301" y="1209256"/>
            <a:ext cx="132998" cy="130147"/>
          </a:xfrm>
          <a:custGeom>
            <a:rect b="b" l="l" r="r" t="t"/>
            <a:pathLst>
              <a:path extrusionOk="0" h="5889" w="6018">
                <a:moveTo>
                  <a:pt x="2928" y="1"/>
                </a:moveTo>
                <a:cubicBezTo>
                  <a:pt x="1319" y="1"/>
                  <a:pt x="0" y="1352"/>
                  <a:pt x="0" y="2961"/>
                </a:cubicBezTo>
                <a:cubicBezTo>
                  <a:pt x="0" y="4570"/>
                  <a:pt x="1319" y="5889"/>
                  <a:pt x="2928" y="5889"/>
                </a:cubicBezTo>
                <a:cubicBezTo>
                  <a:pt x="4666" y="5889"/>
                  <a:pt x="6017" y="4570"/>
                  <a:pt x="6017" y="2961"/>
                </a:cubicBezTo>
                <a:cubicBezTo>
                  <a:pt x="6017" y="1352"/>
                  <a:pt x="4666" y="1"/>
                  <a:pt x="29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 rot="5400000">
            <a:off x="8401620" y="-8888"/>
            <a:ext cx="743798" cy="740947"/>
          </a:xfrm>
          <a:custGeom>
            <a:rect b="b" l="l" r="r" t="t"/>
            <a:pathLst>
              <a:path extrusionOk="0" h="33527" w="33656">
                <a:moveTo>
                  <a:pt x="0" y="0"/>
                </a:moveTo>
                <a:lnTo>
                  <a:pt x="0" y="33527"/>
                </a:lnTo>
                <a:lnTo>
                  <a:pt x="3365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 rot="-5400000">
            <a:off x="8401620" y="-8826"/>
            <a:ext cx="743798" cy="740947"/>
          </a:xfrm>
          <a:custGeom>
            <a:rect b="b" l="l" r="r" t="t"/>
            <a:pathLst>
              <a:path extrusionOk="0" h="33527" w="33656">
                <a:moveTo>
                  <a:pt x="0" y="0"/>
                </a:moveTo>
                <a:lnTo>
                  <a:pt x="0" y="33527"/>
                </a:lnTo>
                <a:lnTo>
                  <a:pt x="336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7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"/>
          <p:cNvSpPr/>
          <p:nvPr/>
        </p:nvSpPr>
        <p:spPr>
          <a:xfrm rot="-5400000">
            <a:off x="5238" y="-5250"/>
            <a:ext cx="837375" cy="847850"/>
          </a:xfrm>
          <a:custGeom>
            <a:rect b="b" l="l" r="r" t="t"/>
            <a:pathLst>
              <a:path extrusionOk="0" h="33914" w="33495">
                <a:moveTo>
                  <a:pt x="0" y="1"/>
                </a:moveTo>
                <a:cubicBezTo>
                  <a:pt x="0" y="9364"/>
                  <a:pt x="3733" y="17826"/>
                  <a:pt x="9910" y="23971"/>
                </a:cubicBezTo>
                <a:cubicBezTo>
                  <a:pt x="15959" y="30020"/>
                  <a:pt x="24261" y="33785"/>
                  <a:pt x="33495" y="33914"/>
                </a:cubicBezTo>
                <a:lnTo>
                  <a:pt x="334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0"/>
          <p:cNvSpPr/>
          <p:nvPr/>
        </p:nvSpPr>
        <p:spPr>
          <a:xfrm rot="-5400000">
            <a:off x="563400" y="604400"/>
            <a:ext cx="57125" cy="57125"/>
          </a:xfrm>
          <a:custGeom>
            <a:rect b="b" l="l" r="r" t="t"/>
            <a:pathLst>
              <a:path extrusionOk="0" h="2285" w="2285">
                <a:moveTo>
                  <a:pt x="1062" y="0"/>
                </a:moveTo>
                <a:cubicBezTo>
                  <a:pt x="386" y="0"/>
                  <a:pt x="0" y="547"/>
                  <a:pt x="0" y="1062"/>
                </a:cubicBezTo>
                <a:cubicBezTo>
                  <a:pt x="0" y="1738"/>
                  <a:pt x="386" y="2285"/>
                  <a:pt x="1062" y="2285"/>
                </a:cubicBezTo>
                <a:cubicBezTo>
                  <a:pt x="1737" y="2285"/>
                  <a:pt x="2284" y="1738"/>
                  <a:pt x="2284" y="1062"/>
                </a:cubicBezTo>
                <a:cubicBezTo>
                  <a:pt x="2284" y="547"/>
                  <a:pt x="1737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0"/>
          <p:cNvSpPr/>
          <p:nvPr/>
        </p:nvSpPr>
        <p:spPr>
          <a:xfrm rot="-5400000">
            <a:off x="710600" y="604400"/>
            <a:ext cx="57125" cy="57125"/>
          </a:xfrm>
          <a:custGeom>
            <a:rect b="b" l="l" r="r" t="t"/>
            <a:pathLst>
              <a:path extrusionOk="0" h="2285" w="2285">
                <a:moveTo>
                  <a:pt x="1062" y="0"/>
                </a:moveTo>
                <a:cubicBezTo>
                  <a:pt x="386" y="0"/>
                  <a:pt x="0" y="547"/>
                  <a:pt x="0" y="1094"/>
                </a:cubicBezTo>
                <a:cubicBezTo>
                  <a:pt x="0" y="1770"/>
                  <a:pt x="386" y="2285"/>
                  <a:pt x="1062" y="2285"/>
                </a:cubicBezTo>
                <a:cubicBezTo>
                  <a:pt x="1737" y="2285"/>
                  <a:pt x="2284" y="1770"/>
                  <a:pt x="2284" y="1094"/>
                </a:cubicBezTo>
                <a:cubicBezTo>
                  <a:pt x="2284" y="547"/>
                  <a:pt x="1737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"/>
          <p:cNvSpPr/>
          <p:nvPr/>
        </p:nvSpPr>
        <p:spPr>
          <a:xfrm rot="-5400000">
            <a:off x="563400" y="460425"/>
            <a:ext cx="57125" cy="57125"/>
          </a:xfrm>
          <a:custGeom>
            <a:rect b="b" l="l" r="r" t="t"/>
            <a:pathLst>
              <a:path extrusionOk="0" h="2285" w="2285">
                <a:moveTo>
                  <a:pt x="1062" y="0"/>
                </a:moveTo>
                <a:cubicBezTo>
                  <a:pt x="419" y="0"/>
                  <a:pt x="0" y="547"/>
                  <a:pt x="0" y="1062"/>
                </a:cubicBezTo>
                <a:cubicBezTo>
                  <a:pt x="0" y="1738"/>
                  <a:pt x="419" y="2285"/>
                  <a:pt x="1062" y="2285"/>
                </a:cubicBezTo>
                <a:cubicBezTo>
                  <a:pt x="1738" y="2285"/>
                  <a:pt x="2285" y="1738"/>
                  <a:pt x="2285" y="1062"/>
                </a:cubicBezTo>
                <a:cubicBezTo>
                  <a:pt x="2285" y="547"/>
                  <a:pt x="1738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0"/>
          <p:cNvSpPr/>
          <p:nvPr/>
        </p:nvSpPr>
        <p:spPr>
          <a:xfrm rot="-5400000">
            <a:off x="710600" y="460425"/>
            <a:ext cx="57125" cy="57125"/>
          </a:xfrm>
          <a:custGeom>
            <a:rect b="b" l="l" r="r" t="t"/>
            <a:pathLst>
              <a:path extrusionOk="0" h="2285" w="2285">
                <a:moveTo>
                  <a:pt x="1062" y="0"/>
                </a:moveTo>
                <a:cubicBezTo>
                  <a:pt x="419" y="0"/>
                  <a:pt x="0" y="547"/>
                  <a:pt x="0" y="1094"/>
                </a:cubicBezTo>
                <a:cubicBezTo>
                  <a:pt x="0" y="1770"/>
                  <a:pt x="419" y="2285"/>
                  <a:pt x="1062" y="2285"/>
                </a:cubicBezTo>
                <a:cubicBezTo>
                  <a:pt x="1738" y="2285"/>
                  <a:pt x="2285" y="1770"/>
                  <a:pt x="2285" y="1094"/>
                </a:cubicBezTo>
                <a:cubicBezTo>
                  <a:pt x="2285" y="547"/>
                  <a:pt x="1738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0"/>
          <p:cNvSpPr/>
          <p:nvPr/>
        </p:nvSpPr>
        <p:spPr>
          <a:xfrm rot="5400000">
            <a:off x="7686537" y="536437"/>
            <a:ext cx="743798" cy="740947"/>
          </a:xfrm>
          <a:custGeom>
            <a:rect b="b" l="l" r="r" t="t"/>
            <a:pathLst>
              <a:path extrusionOk="0" h="33527" w="33656">
                <a:moveTo>
                  <a:pt x="0" y="0"/>
                </a:moveTo>
                <a:lnTo>
                  <a:pt x="0" y="33527"/>
                </a:lnTo>
                <a:lnTo>
                  <a:pt x="336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dk1"/>
            </a:gs>
            <a:gs pos="36000">
              <a:schemeClr val="dk1"/>
            </a:gs>
            <a:gs pos="100000">
              <a:schemeClr val="dk2"/>
            </a:gs>
          </a:gsLst>
          <a:lin ang="13500032" scaled="0"/>
        </a:gra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715100" y="2087125"/>
            <a:ext cx="3347400" cy="14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715100" y="3791800"/>
            <a:ext cx="3347400" cy="668700"/>
          </a:xfrm>
          <a:prstGeom prst="rect">
            <a:avLst/>
          </a:prstGeom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>
            <a:off x="715100" y="535000"/>
            <a:ext cx="6576000" cy="15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8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70" name="Google Shape;270;p21"/>
          <p:cNvGrpSpPr/>
          <p:nvPr/>
        </p:nvGrpSpPr>
        <p:grpSpPr>
          <a:xfrm>
            <a:off x="8424000" y="541161"/>
            <a:ext cx="2337900" cy="560387"/>
            <a:chOff x="6135125" y="2934550"/>
            <a:chExt cx="2337900" cy="701975"/>
          </a:xfrm>
        </p:grpSpPr>
        <p:sp>
          <p:nvSpPr>
            <p:cNvPr id="271" name="Google Shape;271;p21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9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9" name="Google Shape;279;p22"/>
          <p:cNvSpPr/>
          <p:nvPr/>
        </p:nvSpPr>
        <p:spPr>
          <a:xfrm rot="10800000">
            <a:off x="715088" y="3773525"/>
            <a:ext cx="834175" cy="834975"/>
          </a:xfrm>
          <a:custGeom>
            <a:rect b="b" l="l" r="r" t="t"/>
            <a:pathLst>
              <a:path extrusionOk="0" h="33399" w="33367">
                <a:moveTo>
                  <a:pt x="0" y="1"/>
                </a:moveTo>
                <a:lnTo>
                  <a:pt x="33366" y="33399"/>
                </a:lnTo>
                <a:lnTo>
                  <a:pt x="3336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0" name="Google Shape;280;p22"/>
          <p:cNvGrpSpPr/>
          <p:nvPr/>
        </p:nvGrpSpPr>
        <p:grpSpPr>
          <a:xfrm rot="10800000">
            <a:off x="715088" y="3512500"/>
            <a:ext cx="201100" cy="204325"/>
            <a:chOff x="3375338" y="419625"/>
            <a:chExt cx="201100" cy="204325"/>
          </a:xfrm>
        </p:grpSpPr>
        <p:sp>
          <p:nvSpPr>
            <p:cNvPr id="281" name="Google Shape;281;p22"/>
            <p:cNvSpPr/>
            <p:nvPr/>
          </p:nvSpPr>
          <p:spPr>
            <a:xfrm>
              <a:off x="3375338" y="419625"/>
              <a:ext cx="57125" cy="57125"/>
            </a:xfrm>
            <a:custGeom>
              <a:rect b="b" l="l" r="r" t="t"/>
              <a:pathLst>
                <a:path extrusionOk="0" h="2285" w="2285">
                  <a:moveTo>
                    <a:pt x="1062" y="0"/>
                  </a:moveTo>
                  <a:cubicBezTo>
                    <a:pt x="386" y="0"/>
                    <a:pt x="0" y="547"/>
                    <a:pt x="0" y="1062"/>
                  </a:cubicBezTo>
                  <a:cubicBezTo>
                    <a:pt x="0" y="1738"/>
                    <a:pt x="386" y="2285"/>
                    <a:pt x="1062" y="2285"/>
                  </a:cubicBezTo>
                  <a:cubicBezTo>
                    <a:pt x="1737" y="2285"/>
                    <a:pt x="2284" y="1738"/>
                    <a:pt x="2284" y="1062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3375338" y="566825"/>
              <a:ext cx="57125" cy="57125"/>
            </a:xfrm>
            <a:custGeom>
              <a:rect b="b" l="l" r="r" t="t"/>
              <a:pathLst>
                <a:path extrusionOk="0" h="2285" w="2285">
                  <a:moveTo>
                    <a:pt x="1062" y="0"/>
                  </a:moveTo>
                  <a:cubicBezTo>
                    <a:pt x="386" y="0"/>
                    <a:pt x="0" y="547"/>
                    <a:pt x="0" y="1094"/>
                  </a:cubicBezTo>
                  <a:cubicBezTo>
                    <a:pt x="0" y="1770"/>
                    <a:pt x="386" y="2285"/>
                    <a:pt x="1062" y="2285"/>
                  </a:cubicBezTo>
                  <a:cubicBezTo>
                    <a:pt x="1737" y="2285"/>
                    <a:pt x="2284" y="1770"/>
                    <a:pt x="2284" y="1094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3519313" y="419625"/>
              <a:ext cx="57125" cy="57125"/>
            </a:xfrm>
            <a:custGeom>
              <a:rect b="b" l="l" r="r" t="t"/>
              <a:pathLst>
                <a:path extrusionOk="0" h="2285" w="2285">
                  <a:moveTo>
                    <a:pt x="1062" y="0"/>
                  </a:moveTo>
                  <a:cubicBezTo>
                    <a:pt x="419" y="0"/>
                    <a:pt x="0" y="547"/>
                    <a:pt x="0" y="1062"/>
                  </a:cubicBezTo>
                  <a:cubicBezTo>
                    <a:pt x="0" y="1738"/>
                    <a:pt x="419" y="2285"/>
                    <a:pt x="1062" y="2285"/>
                  </a:cubicBezTo>
                  <a:cubicBezTo>
                    <a:pt x="1738" y="2285"/>
                    <a:pt x="2285" y="1738"/>
                    <a:pt x="2285" y="1062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3519313" y="566825"/>
              <a:ext cx="57125" cy="57125"/>
            </a:xfrm>
            <a:custGeom>
              <a:rect b="b" l="l" r="r" t="t"/>
              <a:pathLst>
                <a:path extrusionOk="0" h="2285" w="2285">
                  <a:moveTo>
                    <a:pt x="1062" y="0"/>
                  </a:moveTo>
                  <a:cubicBezTo>
                    <a:pt x="419" y="0"/>
                    <a:pt x="0" y="547"/>
                    <a:pt x="0" y="1094"/>
                  </a:cubicBezTo>
                  <a:cubicBezTo>
                    <a:pt x="0" y="1770"/>
                    <a:pt x="419" y="2285"/>
                    <a:pt x="1062" y="2285"/>
                  </a:cubicBezTo>
                  <a:cubicBezTo>
                    <a:pt x="1738" y="2285"/>
                    <a:pt x="2285" y="1770"/>
                    <a:pt x="2285" y="1094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22"/>
          <p:cNvGrpSpPr/>
          <p:nvPr/>
        </p:nvGrpSpPr>
        <p:grpSpPr>
          <a:xfrm flipH="1" rot="10800000">
            <a:off x="7929988" y="792490"/>
            <a:ext cx="2337900" cy="560387"/>
            <a:chOff x="6135125" y="2934550"/>
            <a:chExt cx="2337900" cy="701975"/>
          </a:xfrm>
        </p:grpSpPr>
        <p:sp>
          <p:nvSpPr>
            <p:cNvPr id="286" name="Google Shape;286;p22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22"/>
          <p:cNvSpPr/>
          <p:nvPr/>
        </p:nvSpPr>
        <p:spPr>
          <a:xfrm flipH="1" rot="10800000">
            <a:off x="715088" y="534988"/>
            <a:ext cx="415100" cy="415875"/>
          </a:xfrm>
          <a:custGeom>
            <a:rect b="b" l="l" r="r" t="t"/>
            <a:pathLst>
              <a:path extrusionOk="0" h="16635" w="16604">
                <a:moveTo>
                  <a:pt x="1" y="0"/>
                </a:moveTo>
                <a:lnTo>
                  <a:pt x="1" y="16635"/>
                </a:lnTo>
                <a:lnTo>
                  <a:pt x="16603" y="16635"/>
                </a:lnTo>
                <a:lnTo>
                  <a:pt x="166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0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5" name="Google Shape;295;p23"/>
          <p:cNvSpPr/>
          <p:nvPr/>
        </p:nvSpPr>
        <p:spPr>
          <a:xfrm rot="10800000">
            <a:off x="0" y="-12"/>
            <a:ext cx="844650" cy="837400"/>
          </a:xfrm>
          <a:custGeom>
            <a:rect b="b" l="l" r="r" t="t"/>
            <a:pathLst>
              <a:path extrusionOk="0" h="33496" w="33786">
                <a:moveTo>
                  <a:pt x="1" y="1"/>
                </a:moveTo>
                <a:cubicBezTo>
                  <a:pt x="1" y="9235"/>
                  <a:pt x="3733" y="17536"/>
                  <a:pt x="9911" y="23585"/>
                </a:cubicBezTo>
                <a:cubicBezTo>
                  <a:pt x="15960" y="29763"/>
                  <a:pt x="24390" y="33495"/>
                  <a:pt x="33785" y="33495"/>
                </a:cubicBezTo>
                <a:lnTo>
                  <a:pt x="337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23"/>
          <p:cNvGrpSpPr/>
          <p:nvPr/>
        </p:nvGrpSpPr>
        <p:grpSpPr>
          <a:xfrm rot="10800000">
            <a:off x="0" y="837363"/>
            <a:ext cx="844650" cy="838175"/>
            <a:chOff x="513200" y="2286375"/>
            <a:chExt cx="844650" cy="838175"/>
          </a:xfrm>
        </p:grpSpPr>
        <p:sp>
          <p:nvSpPr>
            <p:cNvPr id="297" name="Google Shape;297;p23"/>
            <p:cNvSpPr/>
            <p:nvPr/>
          </p:nvSpPr>
          <p:spPr>
            <a:xfrm>
              <a:off x="513200" y="2286375"/>
              <a:ext cx="844650" cy="838175"/>
            </a:xfrm>
            <a:custGeom>
              <a:rect b="b" l="l" r="r" t="t"/>
              <a:pathLst>
                <a:path extrusionOk="0" h="33527" w="33786">
                  <a:moveTo>
                    <a:pt x="33785" y="0"/>
                  </a:moveTo>
                  <a:cubicBezTo>
                    <a:pt x="28959" y="0"/>
                    <a:pt x="24261" y="1062"/>
                    <a:pt x="20111" y="2960"/>
                  </a:cubicBezTo>
                  <a:cubicBezTo>
                    <a:pt x="19306" y="3346"/>
                    <a:pt x="18502" y="3604"/>
                    <a:pt x="17826" y="4022"/>
                  </a:cubicBezTo>
                  <a:cubicBezTo>
                    <a:pt x="16089" y="4955"/>
                    <a:pt x="14351" y="6017"/>
                    <a:pt x="12871" y="7239"/>
                  </a:cubicBezTo>
                  <a:cubicBezTo>
                    <a:pt x="12453" y="7626"/>
                    <a:pt x="11938" y="8044"/>
                    <a:pt x="11520" y="8430"/>
                  </a:cubicBezTo>
                  <a:cubicBezTo>
                    <a:pt x="10973" y="8848"/>
                    <a:pt x="10458" y="9395"/>
                    <a:pt x="9911" y="9910"/>
                  </a:cubicBezTo>
                  <a:cubicBezTo>
                    <a:pt x="9364" y="10457"/>
                    <a:pt x="8849" y="11004"/>
                    <a:pt x="8302" y="11648"/>
                  </a:cubicBezTo>
                  <a:cubicBezTo>
                    <a:pt x="8045" y="11937"/>
                    <a:pt x="7627" y="12323"/>
                    <a:pt x="7369" y="12741"/>
                  </a:cubicBezTo>
                  <a:cubicBezTo>
                    <a:pt x="6565" y="13675"/>
                    <a:pt x="5760" y="14736"/>
                    <a:pt x="5085" y="15959"/>
                  </a:cubicBezTo>
                  <a:cubicBezTo>
                    <a:pt x="4827" y="16345"/>
                    <a:pt x="4699" y="16635"/>
                    <a:pt x="4409" y="17021"/>
                  </a:cubicBezTo>
                  <a:cubicBezTo>
                    <a:pt x="3894" y="18083"/>
                    <a:pt x="3347" y="19177"/>
                    <a:pt x="2800" y="20238"/>
                  </a:cubicBezTo>
                  <a:cubicBezTo>
                    <a:pt x="2672" y="20657"/>
                    <a:pt x="2543" y="21043"/>
                    <a:pt x="2285" y="21300"/>
                  </a:cubicBezTo>
                  <a:cubicBezTo>
                    <a:pt x="1867" y="22394"/>
                    <a:pt x="1610" y="23456"/>
                    <a:pt x="1191" y="24518"/>
                  </a:cubicBezTo>
                  <a:cubicBezTo>
                    <a:pt x="1191" y="24936"/>
                    <a:pt x="1063" y="25322"/>
                    <a:pt x="934" y="25740"/>
                  </a:cubicBezTo>
                  <a:cubicBezTo>
                    <a:pt x="677" y="26673"/>
                    <a:pt x="516" y="27735"/>
                    <a:pt x="258" y="28958"/>
                  </a:cubicBezTo>
                  <a:cubicBezTo>
                    <a:pt x="258" y="29215"/>
                    <a:pt x="258" y="29633"/>
                    <a:pt x="130" y="30020"/>
                  </a:cubicBezTo>
                  <a:cubicBezTo>
                    <a:pt x="1" y="31242"/>
                    <a:pt x="1" y="32304"/>
                    <a:pt x="1" y="33527"/>
                  </a:cubicBezTo>
                  <a:lnTo>
                    <a:pt x="33785" y="33527"/>
                  </a:lnTo>
                  <a:lnTo>
                    <a:pt x="337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516425" y="3010300"/>
              <a:ext cx="841425" cy="26575"/>
            </a:xfrm>
            <a:custGeom>
              <a:rect b="b" l="l" r="r" t="t"/>
              <a:pathLst>
                <a:path extrusionOk="0" h="1063" w="33657">
                  <a:moveTo>
                    <a:pt x="129" y="1"/>
                  </a:moveTo>
                  <a:cubicBezTo>
                    <a:pt x="129" y="258"/>
                    <a:pt x="129" y="676"/>
                    <a:pt x="1" y="1063"/>
                  </a:cubicBezTo>
                  <a:lnTo>
                    <a:pt x="33656" y="1063"/>
                  </a:lnTo>
                  <a:lnTo>
                    <a:pt x="336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536550" y="2899300"/>
              <a:ext cx="821300" cy="30600"/>
            </a:xfrm>
            <a:custGeom>
              <a:rect b="b" l="l" r="r" t="t"/>
              <a:pathLst>
                <a:path extrusionOk="0" h="1224" w="32852">
                  <a:moveTo>
                    <a:pt x="257" y="1"/>
                  </a:moveTo>
                  <a:cubicBezTo>
                    <a:pt x="257" y="419"/>
                    <a:pt x="129" y="805"/>
                    <a:pt x="0" y="1223"/>
                  </a:cubicBezTo>
                  <a:lnTo>
                    <a:pt x="32851" y="1223"/>
                  </a:lnTo>
                  <a:lnTo>
                    <a:pt x="32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570325" y="2792325"/>
              <a:ext cx="787525" cy="26575"/>
            </a:xfrm>
            <a:custGeom>
              <a:rect b="b" l="l" r="r" t="t"/>
              <a:pathLst>
                <a:path extrusionOk="0" h="1063" w="31501">
                  <a:moveTo>
                    <a:pt x="515" y="0"/>
                  </a:moveTo>
                  <a:cubicBezTo>
                    <a:pt x="387" y="419"/>
                    <a:pt x="258" y="805"/>
                    <a:pt x="0" y="1062"/>
                  </a:cubicBezTo>
                  <a:lnTo>
                    <a:pt x="31500" y="1062"/>
                  </a:lnTo>
                  <a:lnTo>
                    <a:pt x="31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623425" y="2685325"/>
              <a:ext cx="734425" cy="26575"/>
            </a:xfrm>
            <a:custGeom>
              <a:rect b="b" l="l" r="r" t="t"/>
              <a:pathLst>
                <a:path extrusionOk="0" h="1063" w="29377">
                  <a:moveTo>
                    <a:pt x="676" y="1"/>
                  </a:moveTo>
                  <a:cubicBezTo>
                    <a:pt x="418" y="387"/>
                    <a:pt x="290" y="677"/>
                    <a:pt x="0" y="1063"/>
                  </a:cubicBezTo>
                  <a:lnTo>
                    <a:pt x="29376" y="1063"/>
                  </a:lnTo>
                  <a:lnTo>
                    <a:pt x="29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697425" y="2577550"/>
              <a:ext cx="660425" cy="27375"/>
            </a:xfrm>
            <a:custGeom>
              <a:rect b="b" l="l" r="r" t="t"/>
              <a:pathLst>
                <a:path extrusionOk="0" h="1095" w="26417">
                  <a:moveTo>
                    <a:pt x="933" y="1"/>
                  </a:moveTo>
                  <a:cubicBezTo>
                    <a:pt x="676" y="290"/>
                    <a:pt x="258" y="676"/>
                    <a:pt x="0" y="1094"/>
                  </a:cubicBezTo>
                  <a:lnTo>
                    <a:pt x="26416" y="1094"/>
                  </a:lnTo>
                  <a:lnTo>
                    <a:pt x="264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801175" y="2467350"/>
              <a:ext cx="556675" cy="29775"/>
            </a:xfrm>
            <a:custGeom>
              <a:rect b="b" l="l" r="r" t="t"/>
              <a:pathLst>
                <a:path extrusionOk="0" h="1191" w="22267">
                  <a:moveTo>
                    <a:pt x="1352" y="0"/>
                  </a:moveTo>
                  <a:cubicBezTo>
                    <a:pt x="934" y="387"/>
                    <a:pt x="419" y="805"/>
                    <a:pt x="1" y="1191"/>
                  </a:cubicBezTo>
                  <a:lnTo>
                    <a:pt x="22266" y="1191"/>
                  </a:lnTo>
                  <a:lnTo>
                    <a:pt x="222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958850" y="2360375"/>
              <a:ext cx="399000" cy="26550"/>
            </a:xfrm>
            <a:custGeom>
              <a:rect b="b" l="l" r="r" t="t"/>
              <a:pathLst>
                <a:path extrusionOk="0" h="1062" w="15960">
                  <a:moveTo>
                    <a:pt x="2285" y="0"/>
                  </a:moveTo>
                  <a:cubicBezTo>
                    <a:pt x="1480" y="386"/>
                    <a:pt x="676" y="644"/>
                    <a:pt x="0" y="1062"/>
                  </a:cubicBezTo>
                  <a:lnTo>
                    <a:pt x="15959" y="1062"/>
                  </a:lnTo>
                  <a:lnTo>
                    <a:pt x="159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23"/>
          <p:cNvGrpSpPr/>
          <p:nvPr/>
        </p:nvGrpSpPr>
        <p:grpSpPr>
          <a:xfrm flipH="1" rot="10800000">
            <a:off x="8428888" y="1675540"/>
            <a:ext cx="2337900" cy="560387"/>
            <a:chOff x="6135125" y="2934550"/>
            <a:chExt cx="2337900" cy="701975"/>
          </a:xfrm>
        </p:grpSpPr>
        <p:sp>
          <p:nvSpPr>
            <p:cNvPr id="306" name="Google Shape;306;p23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2" name="Google Shape;312;p23"/>
          <p:cNvSpPr/>
          <p:nvPr/>
        </p:nvSpPr>
        <p:spPr>
          <a:xfrm flipH="1" rot="10800000">
            <a:off x="304888" y="4192613"/>
            <a:ext cx="415100" cy="415875"/>
          </a:xfrm>
          <a:custGeom>
            <a:rect b="b" l="l" r="r" t="t"/>
            <a:pathLst>
              <a:path extrusionOk="0" h="16635" w="16604">
                <a:moveTo>
                  <a:pt x="1" y="0"/>
                </a:moveTo>
                <a:lnTo>
                  <a:pt x="1" y="16635"/>
                </a:lnTo>
                <a:lnTo>
                  <a:pt x="16603" y="16635"/>
                </a:lnTo>
                <a:lnTo>
                  <a:pt x="1660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"/>
          <p:cNvSpPr txBox="1"/>
          <p:nvPr>
            <p:ph type="title"/>
          </p:nvPr>
        </p:nvSpPr>
        <p:spPr>
          <a:xfrm>
            <a:off x="720000" y="1739150"/>
            <a:ext cx="385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5" name="Google Shape;315;p24"/>
          <p:cNvSpPr txBox="1"/>
          <p:nvPr>
            <p:ph idx="1" type="body"/>
          </p:nvPr>
        </p:nvSpPr>
        <p:spPr>
          <a:xfrm>
            <a:off x="1163300" y="2311850"/>
            <a:ext cx="29091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100">
                <a:solidFill>
                  <a:schemeClr val="accen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chemeClr val="accen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16" name="Google Shape;316;p24"/>
          <p:cNvSpPr/>
          <p:nvPr/>
        </p:nvSpPr>
        <p:spPr>
          <a:xfrm rot="5400000">
            <a:off x="362" y="4402509"/>
            <a:ext cx="740239" cy="740947"/>
          </a:xfrm>
          <a:custGeom>
            <a:rect b="b" l="l" r="r" t="t"/>
            <a:pathLst>
              <a:path extrusionOk="0" h="33527" w="33495">
                <a:moveTo>
                  <a:pt x="0" y="0"/>
                </a:moveTo>
                <a:lnTo>
                  <a:pt x="0" y="33527"/>
                </a:lnTo>
                <a:lnTo>
                  <a:pt x="33495" y="33527"/>
                </a:lnTo>
                <a:lnTo>
                  <a:pt x="334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4"/>
          <p:cNvSpPr/>
          <p:nvPr/>
        </p:nvSpPr>
        <p:spPr>
          <a:xfrm rot="5400000">
            <a:off x="477117" y="4562856"/>
            <a:ext cx="130147" cy="130147"/>
          </a:xfrm>
          <a:custGeom>
            <a:rect b="b" l="l" r="r" t="t"/>
            <a:pathLst>
              <a:path extrusionOk="0" h="5889" w="5889">
                <a:moveTo>
                  <a:pt x="2929" y="0"/>
                </a:moveTo>
                <a:cubicBezTo>
                  <a:pt x="1320" y="0"/>
                  <a:pt x="1" y="1319"/>
                  <a:pt x="1" y="2928"/>
                </a:cubicBezTo>
                <a:cubicBezTo>
                  <a:pt x="1" y="4537"/>
                  <a:pt x="1320" y="5888"/>
                  <a:pt x="2929" y="5888"/>
                </a:cubicBezTo>
                <a:cubicBezTo>
                  <a:pt x="4698" y="5888"/>
                  <a:pt x="5889" y="4537"/>
                  <a:pt x="5889" y="2928"/>
                </a:cubicBezTo>
                <a:cubicBezTo>
                  <a:pt x="5889" y="1319"/>
                  <a:pt x="4698" y="0"/>
                  <a:pt x="29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 rot="5400000">
            <a:off x="133664" y="4562856"/>
            <a:ext cx="130147" cy="130147"/>
          </a:xfrm>
          <a:custGeom>
            <a:rect b="b" l="l" r="r" t="t"/>
            <a:pathLst>
              <a:path extrusionOk="0" h="5889" w="5889">
                <a:moveTo>
                  <a:pt x="2929" y="1"/>
                </a:moveTo>
                <a:cubicBezTo>
                  <a:pt x="1320" y="1"/>
                  <a:pt x="1" y="1352"/>
                  <a:pt x="1" y="2961"/>
                </a:cubicBezTo>
                <a:cubicBezTo>
                  <a:pt x="1" y="4570"/>
                  <a:pt x="1320" y="5889"/>
                  <a:pt x="2929" y="5889"/>
                </a:cubicBezTo>
                <a:cubicBezTo>
                  <a:pt x="4698" y="5889"/>
                  <a:pt x="5889" y="4570"/>
                  <a:pt x="5889" y="2961"/>
                </a:cubicBezTo>
                <a:cubicBezTo>
                  <a:pt x="5889" y="1352"/>
                  <a:pt x="4698" y="1"/>
                  <a:pt x="29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 rot="5400000">
            <a:off x="475692" y="4899230"/>
            <a:ext cx="132998" cy="130147"/>
          </a:xfrm>
          <a:custGeom>
            <a:rect b="b" l="l" r="r" t="t"/>
            <a:pathLst>
              <a:path extrusionOk="0" h="5889" w="6018">
                <a:moveTo>
                  <a:pt x="2928" y="0"/>
                </a:moveTo>
                <a:cubicBezTo>
                  <a:pt x="1319" y="0"/>
                  <a:pt x="0" y="1319"/>
                  <a:pt x="0" y="2928"/>
                </a:cubicBezTo>
                <a:cubicBezTo>
                  <a:pt x="0" y="4537"/>
                  <a:pt x="1319" y="5888"/>
                  <a:pt x="2928" y="5888"/>
                </a:cubicBezTo>
                <a:cubicBezTo>
                  <a:pt x="4666" y="5888"/>
                  <a:pt x="6017" y="4537"/>
                  <a:pt x="6017" y="2928"/>
                </a:cubicBezTo>
                <a:cubicBezTo>
                  <a:pt x="6017" y="1319"/>
                  <a:pt x="4666" y="0"/>
                  <a:pt x="2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 rot="5400000">
            <a:off x="132238" y="4899230"/>
            <a:ext cx="132998" cy="130147"/>
          </a:xfrm>
          <a:custGeom>
            <a:rect b="b" l="l" r="r" t="t"/>
            <a:pathLst>
              <a:path extrusionOk="0" h="5889" w="6018">
                <a:moveTo>
                  <a:pt x="2928" y="1"/>
                </a:moveTo>
                <a:cubicBezTo>
                  <a:pt x="1319" y="1"/>
                  <a:pt x="0" y="1352"/>
                  <a:pt x="0" y="2961"/>
                </a:cubicBezTo>
                <a:cubicBezTo>
                  <a:pt x="0" y="4570"/>
                  <a:pt x="1319" y="5889"/>
                  <a:pt x="2928" y="5889"/>
                </a:cubicBezTo>
                <a:cubicBezTo>
                  <a:pt x="4666" y="5889"/>
                  <a:pt x="6017" y="4570"/>
                  <a:pt x="6017" y="2961"/>
                </a:cubicBezTo>
                <a:cubicBezTo>
                  <a:pt x="6017" y="1352"/>
                  <a:pt x="4666" y="1"/>
                  <a:pt x="29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 rot="10800000">
            <a:off x="739583" y="4402549"/>
            <a:ext cx="743798" cy="740947"/>
          </a:xfrm>
          <a:custGeom>
            <a:rect b="b" l="l" r="r" t="t"/>
            <a:pathLst>
              <a:path extrusionOk="0" h="33527" w="33656">
                <a:moveTo>
                  <a:pt x="0" y="0"/>
                </a:moveTo>
                <a:lnTo>
                  <a:pt x="0" y="33527"/>
                </a:lnTo>
                <a:lnTo>
                  <a:pt x="3365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739520" y="4402549"/>
            <a:ext cx="743798" cy="740947"/>
          </a:xfrm>
          <a:custGeom>
            <a:rect b="b" l="l" r="r" t="t"/>
            <a:pathLst>
              <a:path extrusionOk="0" h="33527" w="33656">
                <a:moveTo>
                  <a:pt x="0" y="0"/>
                </a:moveTo>
                <a:lnTo>
                  <a:pt x="0" y="33527"/>
                </a:lnTo>
                <a:lnTo>
                  <a:pt x="336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 rot="-5400000">
            <a:off x="8302975" y="3938"/>
            <a:ext cx="844650" cy="837400"/>
          </a:xfrm>
          <a:custGeom>
            <a:rect b="b" l="l" r="r" t="t"/>
            <a:pathLst>
              <a:path extrusionOk="0" h="33496" w="33786">
                <a:moveTo>
                  <a:pt x="1" y="1"/>
                </a:moveTo>
                <a:cubicBezTo>
                  <a:pt x="1" y="9235"/>
                  <a:pt x="3733" y="17536"/>
                  <a:pt x="9911" y="23585"/>
                </a:cubicBezTo>
                <a:cubicBezTo>
                  <a:pt x="15960" y="29763"/>
                  <a:pt x="24390" y="33495"/>
                  <a:pt x="33785" y="33495"/>
                </a:cubicBezTo>
                <a:lnTo>
                  <a:pt x="337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4" name="Google Shape;324;p24"/>
          <p:cNvGrpSpPr/>
          <p:nvPr/>
        </p:nvGrpSpPr>
        <p:grpSpPr>
          <a:xfrm rot="-5400000">
            <a:off x="7465213" y="3550"/>
            <a:ext cx="844650" cy="838175"/>
            <a:chOff x="513200" y="2286375"/>
            <a:chExt cx="844650" cy="838175"/>
          </a:xfrm>
        </p:grpSpPr>
        <p:sp>
          <p:nvSpPr>
            <p:cNvPr id="325" name="Google Shape;325;p24"/>
            <p:cNvSpPr/>
            <p:nvPr/>
          </p:nvSpPr>
          <p:spPr>
            <a:xfrm>
              <a:off x="513200" y="2286375"/>
              <a:ext cx="844650" cy="838175"/>
            </a:xfrm>
            <a:custGeom>
              <a:rect b="b" l="l" r="r" t="t"/>
              <a:pathLst>
                <a:path extrusionOk="0" h="33527" w="33786">
                  <a:moveTo>
                    <a:pt x="33785" y="0"/>
                  </a:moveTo>
                  <a:cubicBezTo>
                    <a:pt x="28959" y="0"/>
                    <a:pt x="24261" y="1062"/>
                    <a:pt x="20111" y="2960"/>
                  </a:cubicBezTo>
                  <a:cubicBezTo>
                    <a:pt x="19306" y="3346"/>
                    <a:pt x="18502" y="3604"/>
                    <a:pt x="17826" y="4022"/>
                  </a:cubicBezTo>
                  <a:cubicBezTo>
                    <a:pt x="16089" y="4955"/>
                    <a:pt x="14351" y="6017"/>
                    <a:pt x="12871" y="7239"/>
                  </a:cubicBezTo>
                  <a:cubicBezTo>
                    <a:pt x="12453" y="7626"/>
                    <a:pt x="11938" y="8044"/>
                    <a:pt x="11520" y="8430"/>
                  </a:cubicBezTo>
                  <a:cubicBezTo>
                    <a:pt x="10973" y="8848"/>
                    <a:pt x="10458" y="9395"/>
                    <a:pt x="9911" y="9910"/>
                  </a:cubicBezTo>
                  <a:cubicBezTo>
                    <a:pt x="9364" y="10457"/>
                    <a:pt x="8849" y="11004"/>
                    <a:pt x="8302" y="11648"/>
                  </a:cubicBezTo>
                  <a:cubicBezTo>
                    <a:pt x="8045" y="11937"/>
                    <a:pt x="7627" y="12323"/>
                    <a:pt x="7369" y="12741"/>
                  </a:cubicBezTo>
                  <a:cubicBezTo>
                    <a:pt x="6565" y="13675"/>
                    <a:pt x="5760" y="14736"/>
                    <a:pt x="5085" y="15959"/>
                  </a:cubicBezTo>
                  <a:cubicBezTo>
                    <a:pt x="4827" y="16345"/>
                    <a:pt x="4699" y="16635"/>
                    <a:pt x="4409" y="17021"/>
                  </a:cubicBezTo>
                  <a:cubicBezTo>
                    <a:pt x="3894" y="18083"/>
                    <a:pt x="3347" y="19177"/>
                    <a:pt x="2800" y="20238"/>
                  </a:cubicBezTo>
                  <a:cubicBezTo>
                    <a:pt x="2672" y="20657"/>
                    <a:pt x="2543" y="21043"/>
                    <a:pt x="2285" y="21300"/>
                  </a:cubicBezTo>
                  <a:cubicBezTo>
                    <a:pt x="1867" y="22394"/>
                    <a:pt x="1610" y="23456"/>
                    <a:pt x="1191" y="24518"/>
                  </a:cubicBezTo>
                  <a:cubicBezTo>
                    <a:pt x="1191" y="24936"/>
                    <a:pt x="1063" y="25322"/>
                    <a:pt x="934" y="25740"/>
                  </a:cubicBezTo>
                  <a:cubicBezTo>
                    <a:pt x="677" y="26673"/>
                    <a:pt x="516" y="27735"/>
                    <a:pt x="258" y="28958"/>
                  </a:cubicBezTo>
                  <a:cubicBezTo>
                    <a:pt x="258" y="29215"/>
                    <a:pt x="258" y="29633"/>
                    <a:pt x="130" y="30020"/>
                  </a:cubicBezTo>
                  <a:cubicBezTo>
                    <a:pt x="1" y="31242"/>
                    <a:pt x="1" y="32304"/>
                    <a:pt x="1" y="33527"/>
                  </a:cubicBezTo>
                  <a:lnTo>
                    <a:pt x="33785" y="33527"/>
                  </a:lnTo>
                  <a:lnTo>
                    <a:pt x="337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516425" y="3010300"/>
              <a:ext cx="841425" cy="26575"/>
            </a:xfrm>
            <a:custGeom>
              <a:rect b="b" l="l" r="r" t="t"/>
              <a:pathLst>
                <a:path extrusionOk="0" h="1063" w="33657">
                  <a:moveTo>
                    <a:pt x="129" y="1"/>
                  </a:moveTo>
                  <a:cubicBezTo>
                    <a:pt x="129" y="258"/>
                    <a:pt x="129" y="676"/>
                    <a:pt x="1" y="1063"/>
                  </a:cubicBezTo>
                  <a:lnTo>
                    <a:pt x="33656" y="1063"/>
                  </a:lnTo>
                  <a:lnTo>
                    <a:pt x="336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536550" y="2899300"/>
              <a:ext cx="821300" cy="30600"/>
            </a:xfrm>
            <a:custGeom>
              <a:rect b="b" l="l" r="r" t="t"/>
              <a:pathLst>
                <a:path extrusionOk="0" h="1224" w="32852">
                  <a:moveTo>
                    <a:pt x="257" y="1"/>
                  </a:moveTo>
                  <a:cubicBezTo>
                    <a:pt x="257" y="419"/>
                    <a:pt x="129" y="805"/>
                    <a:pt x="0" y="1223"/>
                  </a:cubicBezTo>
                  <a:lnTo>
                    <a:pt x="32851" y="1223"/>
                  </a:lnTo>
                  <a:lnTo>
                    <a:pt x="32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570325" y="2792325"/>
              <a:ext cx="787525" cy="26575"/>
            </a:xfrm>
            <a:custGeom>
              <a:rect b="b" l="l" r="r" t="t"/>
              <a:pathLst>
                <a:path extrusionOk="0" h="1063" w="31501">
                  <a:moveTo>
                    <a:pt x="515" y="0"/>
                  </a:moveTo>
                  <a:cubicBezTo>
                    <a:pt x="387" y="419"/>
                    <a:pt x="258" y="805"/>
                    <a:pt x="0" y="1062"/>
                  </a:cubicBezTo>
                  <a:lnTo>
                    <a:pt x="31500" y="1062"/>
                  </a:lnTo>
                  <a:lnTo>
                    <a:pt x="31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623425" y="2685325"/>
              <a:ext cx="734425" cy="26575"/>
            </a:xfrm>
            <a:custGeom>
              <a:rect b="b" l="l" r="r" t="t"/>
              <a:pathLst>
                <a:path extrusionOk="0" h="1063" w="29377">
                  <a:moveTo>
                    <a:pt x="676" y="1"/>
                  </a:moveTo>
                  <a:cubicBezTo>
                    <a:pt x="418" y="387"/>
                    <a:pt x="290" y="677"/>
                    <a:pt x="0" y="1063"/>
                  </a:cubicBezTo>
                  <a:lnTo>
                    <a:pt x="29376" y="1063"/>
                  </a:lnTo>
                  <a:lnTo>
                    <a:pt x="29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697425" y="2577550"/>
              <a:ext cx="660425" cy="27375"/>
            </a:xfrm>
            <a:custGeom>
              <a:rect b="b" l="l" r="r" t="t"/>
              <a:pathLst>
                <a:path extrusionOk="0" h="1095" w="26417">
                  <a:moveTo>
                    <a:pt x="933" y="1"/>
                  </a:moveTo>
                  <a:cubicBezTo>
                    <a:pt x="676" y="290"/>
                    <a:pt x="258" y="676"/>
                    <a:pt x="0" y="1094"/>
                  </a:cubicBezTo>
                  <a:lnTo>
                    <a:pt x="26416" y="1094"/>
                  </a:lnTo>
                  <a:lnTo>
                    <a:pt x="264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801175" y="2467350"/>
              <a:ext cx="556675" cy="29775"/>
            </a:xfrm>
            <a:custGeom>
              <a:rect b="b" l="l" r="r" t="t"/>
              <a:pathLst>
                <a:path extrusionOk="0" h="1191" w="22267">
                  <a:moveTo>
                    <a:pt x="1352" y="0"/>
                  </a:moveTo>
                  <a:cubicBezTo>
                    <a:pt x="934" y="387"/>
                    <a:pt x="419" y="805"/>
                    <a:pt x="1" y="1191"/>
                  </a:cubicBezTo>
                  <a:lnTo>
                    <a:pt x="22266" y="1191"/>
                  </a:lnTo>
                  <a:lnTo>
                    <a:pt x="222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958850" y="2360375"/>
              <a:ext cx="399000" cy="26550"/>
            </a:xfrm>
            <a:custGeom>
              <a:rect b="b" l="l" r="r" t="t"/>
              <a:pathLst>
                <a:path extrusionOk="0" h="1062" w="15960">
                  <a:moveTo>
                    <a:pt x="2285" y="0"/>
                  </a:moveTo>
                  <a:cubicBezTo>
                    <a:pt x="1480" y="386"/>
                    <a:pt x="676" y="644"/>
                    <a:pt x="0" y="1062"/>
                  </a:cubicBezTo>
                  <a:lnTo>
                    <a:pt x="15959" y="1062"/>
                  </a:lnTo>
                  <a:lnTo>
                    <a:pt x="159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24"/>
          <p:cNvSpPr/>
          <p:nvPr/>
        </p:nvSpPr>
        <p:spPr>
          <a:xfrm rot="-5400000">
            <a:off x="718207" y="537742"/>
            <a:ext cx="834175" cy="834975"/>
          </a:xfrm>
          <a:custGeom>
            <a:rect b="b" l="l" r="r" t="t"/>
            <a:pathLst>
              <a:path extrusionOk="0" h="33399" w="33367">
                <a:moveTo>
                  <a:pt x="0" y="1"/>
                </a:moveTo>
                <a:lnTo>
                  <a:pt x="33366" y="33399"/>
                </a:lnTo>
                <a:lnTo>
                  <a:pt x="3336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4" name="Google Shape;334;p24"/>
          <p:cNvGrpSpPr/>
          <p:nvPr/>
        </p:nvGrpSpPr>
        <p:grpSpPr>
          <a:xfrm rot="-5400000">
            <a:off x="478119" y="258229"/>
            <a:ext cx="201100" cy="204325"/>
            <a:chOff x="3375338" y="419625"/>
            <a:chExt cx="201100" cy="204325"/>
          </a:xfrm>
        </p:grpSpPr>
        <p:sp>
          <p:nvSpPr>
            <p:cNvPr id="335" name="Google Shape;335;p24"/>
            <p:cNvSpPr/>
            <p:nvPr/>
          </p:nvSpPr>
          <p:spPr>
            <a:xfrm>
              <a:off x="3375338" y="419625"/>
              <a:ext cx="57125" cy="57125"/>
            </a:xfrm>
            <a:custGeom>
              <a:rect b="b" l="l" r="r" t="t"/>
              <a:pathLst>
                <a:path extrusionOk="0" h="2285" w="2285">
                  <a:moveTo>
                    <a:pt x="1062" y="0"/>
                  </a:moveTo>
                  <a:cubicBezTo>
                    <a:pt x="386" y="0"/>
                    <a:pt x="0" y="547"/>
                    <a:pt x="0" y="1062"/>
                  </a:cubicBezTo>
                  <a:cubicBezTo>
                    <a:pt x="0" y="1738"/>
                    <a:pt x="386" y="2285"/>
                    <a:pt x="1062" y="2285"/>
                  </a:cubicBezTo>
                  <a:cubicBezTo>
                    <a:pt x="1737" y="2285"/>
                    <a:pt x="2284" y="1738"/>
                    <a:pt x="2284" y="1062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3375338" y="566825"/>
              <a:ext cx="57125" cy="57125"/>
            </a:xfrm>
            <a:custGeom>
              <a:rect b="b" l="l" r="r" t="t"/>
              <a:pathLst>
                <a:path extrusionOk="0" h="2285" w="2285">
                  <a:moveTo>
                    <a:pt x="1062" y="0"/>
                  </a:moveTo>
                  <a:cubicBezTo>
                    <a:pt x="386" y="0"/>
                    <a:pt x="0" y="547"/>
                    <a:pt x="0" y="1094"/>
                  </a:cubicBezTo>
                  <a:cubicBezTo>
                    <a:pt x="0" y="1770"/>
                    <a:pt x="386" y="2285"/>
                    <a:pt x="1062" y="2285"/>
                  </a:cubicBezTo>
                  <a:cubicBezTo>
                    <a:pt x="1737" y="2285"/>
                    <a:pt x="2284" y="1770"/>
                    <a:pt x="2284" y="1094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4"/>
            <p:cNvSpPr/>
            <p:nvPr/>
          </p:nvSpPr>
          <p:spPr>
            <a:xfrm>
              <a:off x="3519313" y="419625"/>
              <a:ext cx="57125" cy="57125"/>
            </a:xfrm>
            <a:custGeom>
              <a:rect b="b" l="l" r="r" t="t"/>
              <a:pathLst>
                <a:path extrusionOk="0" h="2285" w="2285">
                  <a:moveTo>
                    <a:pt x="1062" y="0"/>
                  </a:moveTo>
                  <a:cubicBezTo>
                    <a:pt x="419" y="0"/>
                    <a:pt x="0" y="547"/>
                    <a:pt x="0" y="1062"/>
                  </a:cubicBezTo>
                  <a:cubicBezTo>
                    <a:pt x="0" y="1738"/>
                    <a:pt x="419" y="2285"/>
                    <a:pt x="1062" y="2285"/>
                  </a:cubicBezTo>
                  <a:cubicBezTo>
                    <a:pt x="1738" y="2285"/>
                    <a:pt x="2285" y="1738"/>
                    <a:pt x="2285" y="1062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3519313" y="566825"/>
              <a:ext cx="57125" cy="57125"/>
            </a:xfrm>
            <a:custGeom>
              <a:rect b="b" l="l" r="r" t="t"/>
              <a:pathLst>
                <a:path extrusionOk="0" h="2285" w="2285">
                  <a:moveTo>
                    <a:pt x="1062" y="0"/>
                  </a:moveTo>
                  <a:cubicBezTo>
                    <a:pt x="419" y="0"/>
                    <a:pt x="0" y="547"/>
                    <a:pt x="0" y="1094"/>
                  </a:cubicBezTo>
                  <a:cubicBezTo>
                    <a:pt x="0" y="1770"/>
                    <a:pt x="419" y="2285"/>
                    <a:pt x="1062" y="2285"/>
                  </a:cubicBezTo>
                  <a:cubicBezTo>
                    <a:pt x="1738" y="2285"/>
                    <a:pt x="2285" y="1770"/>
                    <a:pt x="2285" y="1094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5"/>
          <p:cNvSpPr txBox="1"/>
          <p:nvPr>
            <p:ph idx="1" type="subTitle"/>
          </p:nvPr>
        </p:nvSpPr>
        <p:spPr>
          <a:xfrm>
            <a:off x="1290763" y="2488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ighteous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ighteous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ighteous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ighteous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ighteous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ighteous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ighteous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ighteous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ighteous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341" name="Google Shape;341;p25"/>
          <p:cNvSpPr txBox="1"/>
          <p:nvPr>
            <p:ph idx="2" type="subTitle"/>
          </p:nvPr>
        </p:nvSpPr>
        <p:spPr>
          <a:xfrm>
            <a:off x="4945638" y="2488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ighteous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ighteous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ighteous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ighteous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ighteous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ighteous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ighteous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ighteous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ighteous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342" name="Google Shape;342;p25"/>
          <p:cNvSpPr txBox="1"/>
          <p:nvPr>
            <p:ph idx="3" type="subTitle"/>
          </p:nvPr>
        </p:nvSpPr>
        <p:spPr>
          <a:xfrm>
            <a:off x="1290763" y="3102175"/>
            <a:ext cx="2907600" cy="11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25"/>
          <p:cNvSpPr txBox="1"/>
          <p:nvPr>
            <p:ph idx="4" type="subTitle"/>
          </p:nvPr>
        </p:nvSpPr>
        <p:spPr>
          <a:xfrm>
            <a:off x="4945638" y="3102175"/>
            <a:ext cx="2907600" cy="11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2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45" name="Google Shape;345;p25"/>
          <p:cNvGrpSpPr/>
          <p:nvPr/>
        </p:nvGrpSpPr>
        <p:grpSpPr>
          <a:xfrm flipH="1" rot="10800000">
            <a:off x="8428888" y="4048115"/>
            <a:ext cx="2337900" cy="560387"/>
            <a:chOff x="6135125" y="2934550"/>
            <a:chExt cx="2337900" cy="701975"/>
          </a:xfrm>
        </p:grpSpPr>
        <p:sp>
          <p:nvSpPr>
            <p:cNvPr id="346" name="Google Shape;346;p25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2" name="Google Shape;352;p25"/>
          <p:cNvSpPr/>
          <p:nvPr/>
        </p:nvSpPr>
        <p:spPr>
          <a:xfrm flipH="1" rot="10800000">
            <a:off x="304888" y="4192613"/>
            <a:ext cx="415100" cy="415875"/>
          </a:xfrm>
          <a:custGeom>
            <a:rect b="b" l="l" r="r" t="t"/>
            <a:pathLst>
              <a:path extrusionOk="0" h="16635" w="16604">
                <a:moveTo>
                  <a:pt x="1" y="0"/>
                </a:moveTo>
                <a:lnTo>
                  <a:pt x="1" y="16635"/>
                </a:lnTo>
                <a:lnTo>
                  <a:pt x="16603" y="16635"/>
                </a:lnTo>
                <a:lnTo>
                  <a:pt x="1660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5"/>
          <p:cNvSpPr/>
          <p:nvPr/>
        </p:nvSpPr>
        <p:spPr>
          <a:xfrm>
            <a:off x="7928250" y="1235256"/>
            <a:ext cx="415100" cy="415875"/>
          </a:xfrm>
          <a:custGeom>
            <a:rect b="b" l="l" r="r" t="t"/>
            <a:pathLst>
              <a:path extrusionOk="0" h="16635" w="16604">
                <a:moveTo>
                  <a:pt x="1" y="0"/>
                </a:moveTo>
                <a:lnTo>
                  <a:pt x="1" y="16635"/>
                </a:lnTo>
                <a:lnTo>
                  <a:pt x="16603" y="16635"/>
                </a:lnTo>
                <a:lnTo>
                  <a:pt x="166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5"/>
          <p:cNvSpPr/>
          <p:nvPr/>
        </p:nvSpPr>
        <p:spPr>
          <a:xfrm>
            <a:off x="7924250" y="384206"/>
            <a:ext cx="838175" cy="847850"/>
          </a:xfrm>
          <a:custGeom>
            <a:rect b="b" l="l" r="r" t="t"/>
            <a:pathLst>
              <a:path extrusionOk="0" h="33914" w="33527">
                <a:moveTo>
                  <a:pt x="0" y="1"/>
                </a:moveTo>
                <a:lnTo>
                  <a:pt x="0" y="33914"/>
                </a:lnTo>
                <a:cubicBezTo>
                  <a:pt x="9138" y="33785"/>
                  <a:pt x="17568" y="30020"/>
                  <a:pt x="23617" y="23971"/>
                </a:cubicBezTo>
                <a:cubicBezTo>
                  <a:pt x="29634" y="17826"/>
                  <a:pt x="33527" y="9364"/>
                  <a:pt x="335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 txBox="1"/>
          <p:nvPr>
            <p:ph type="title"/>
          </p:nvPr>
        </p:nvSpPr>
        <p:spPr>
          <a:xfrm>
            <a:off x="720000" y="2867163"/>
            <a:ext cx="23364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solidFill>
                  <a:srgbClr val="FFFEF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7" name="Google Shape;357;p26"/>
          <p:cNvSpPr txBox="1"/>
          <p:nvPr>
            <p:ph idx="1" type="subTitle"/>
          </p:nvPr>
        </p:nvSpPr>
        <p:spPr>
          <a:xfrm>
            <a:off x="720000" y="3301325"/>
            <a:ext cx="23364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26"/>
          <p:cNvSpPr txBox="1"/>
          <p:nvPr>
            <p:ph idx="2" type="title"/>
          </p:nvPr>
        </p:nvSpPr>
        <p:spPr>
          <a:xfrm>
            <a:off x="3403800" y="2867200"/>
            <a:ext cx="23364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9" name="Google Shape;359;p26"/>
          <p:cNvSpPr txBox="1"/>
          <p:nvPr>
            <p:ph idx="3" type="subTitle"/>
          </p:nvPr>
        </p:nvSpPr>
        <p:spPr>
          <a:xfrm>
            <a:off x="3403800" y="3301362"/>
            <a:ext cx="23364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26"/>
          <p:cNvSpPr txBox="1"/>
          <p:nvPr>
            <p:ph idx="4" type="title"/>
          </p:nvPr>
        </p:nvSpPr>
        <p:spPr>
          <a:xfrm>
            <a:off x="6087600" y="2867188"/>
            <a:ext cx="23364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1" name="Google Shape;361;p26"/>
          <p:cNvSpPr txBox="1"/>
          <p:nvPr>
            <p:ph idx="5" type="subTitle"/>
          </p:nvPr>
        </p:nvSpPr>
        <p:spPr>
          <a:xfrm>
            <a:off x="6087600" y="3301350"/>
            <a:ext cx="23364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26"/>
          <p:cNvSpPr txBox="1"/>
          <p:nvPr>
            <p:ph idx="6"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3" name="Google Shape;363;p26"/>
          <p:cNvSpPr/>
          <p:nvPr/>
        </p:nvSpPr>
        <p:spPr>
          <a:xfrm>
            <a:off x="8424000" y="4457138"/>
            <a:ext cx="415100" cy="415875"/>
          </a:xfrm>
          <a:custGeom>
            <a:rect b="b" l="l" r="r" t="t"/>
            <a:pathLst>
              <a:path extrusionOk="0" h="16635" w="16604">
                <a:moveTo>
                  <a:pt x="1" y="0"/>
                </a:moveTo>
                <a:lnTo>
                  <a:pt x="1" y="16635"/>
                </a:lnTo>
                <a:lnTo>
                  <a:pt x="16603" y="16635"/>
                </a:lnTo>
                <a:lnTo>
                  <a:pt x="166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6"/>
          <p:cNvSpPr/>
          <p:nvPr/>
        </p:nvSpPr>
        <p:spPr>
          <a:xfrm rot="10800000">
            <a:off x="346388" y="4321525"/>
            <a:ext cx="834175" cy="834975"/>
          </a:xfrm>
          <a:custGeom>
            <a:rect b="b" l="l" r="r" t="t"/>
            <a:pathLst>
              <a:path extrusionOk="0" h="33399" w="33367">
                <a:moveTo>
                  <a:pt x="0" y="1"/>
                </a:moveTo>
                <a:lnTo>
                  <a:pt x="33366" y="33399"/>
                </a:lnTo>
                <a:lnTo>
                  <a:pt x="3336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5" name="Google Shape;365;p26"/>
          <p:cNvGrpSpPr/>
          <p:nvPr/>
        </p:nvGrpSpPr>
        <p:grpSpPr>
          <a:xfrm rot="10800000">
            <a:off x="346388" y="4060500"/>
            <a:ext cx="201100" cy="204325"/>
            <a:chOff x="3375338" y="419625"/>
            <a:chExt cx="201100" cy="204325"/>
          </a:xfrm>
        </p:grpSpPr>
        <p:sp>
          <p:nvSpPr>
            <p:cNvPr id="366" name="Google Shape;366;p26"/>
            <p:cNvSpPr/>
            <p:nvPr/>
          </p:nvSpPr>
          <p:spPr>
            <a:xfrm>
              <a:off x="3375338" y="419625"/>
              <a:ext cx="57125" cy="57125"/>
            </a:xfrm>
            <a:custGeom>
              <a:rect b="b" l="l" r="r" t="t"/>
              <a:pathLst>
                <a:path extrusionOk="0" h="2285" w="2285">
                  <a:moveTo>
                    <a:pt x="1062" y="0"/>
                  </a:moveTo>
                  <a:cubicBezTo>
                    <a:pt x="386" y="0"/>
                    <a:pt x="0" y="547"/>
                    <a:pt x="0" y="1062"/>
                  </a:cubicBezTo>
                  <a:cubicBezTo>
                    <a:pt x="0" y="1738"/>
                    <a:pt x="386" y="2285"/>
                    <a:pt x="1062" y="2285"/>
                  </a:cubicBezTo>
                  <a:cubicBezTo>
                    <a:pt x="1737" y="2285"/>
                    <a:pt x="2284" y="1738"/>
                    <a:pt x="2284" y="1062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75338" y="566825"/>
              <a:ext cx="57125" cy="57125"/>
            </a:xfrm>
            <a:custGeom>
              <a:rect b="b" l="l" r="r" t="t"/>
              <a:pathLst>
                <a:path extrusionOk="0" h="2285" w="2285">
                  <a:moveTo>
                    <a:pt x="1062" y="0"/>
                  </a:moveTo>
                  <a:cubicBezTo>
                    <a:pt x="386" y="0"/>
                    <a:pt x="0" y="547"/>
                    <a:pt x="0" y="1094"/>
                  </a:cubicBezTo>
                  <a:cubicBezTo>
                    <a:pt x="0" y="1770"/>
                    <a:pt x="386" y="2285"/>
                    <a:pt x="1062" y="2285"/>
                  </a:cubicBezTo>
                  <a:cubicBezTo>
                    <a:pt x="1737" y="2285"/>
                    <a:pt x="2284" y="1770"/>
                    <a:pt x="2284" y="1094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519313" y="419625"/>
              <a:ext cx="57125" cy="57125"/>
            </a:xfrm>
            <a:custGeom>
              <a:rect b="b" l="l" r="r" t="t"/>
              <a:pathLst>
                <a:path extrusionOk="0" h="2285" w="2285">
                  <a:moveTo>
                    <a:pt x="1062" y="0"/>
                  </a:moveTo>
                  <a:cubicBezTo>
                    <a:pt x="419" y="0"/>
                    <a:pt x="0" y="547"/>
                    <a:pt x="0" y="1062"/>
                  </a:cubicBezTo>
                  <a:cubicBezTo>
                    <a:pt x="0" y="1738"/>
                    <a:pt x="419" y="2285"/>
                    <a:pt x="1062" y="2285"/>
                  </a:cubicBezTo>
                  <a:cubicBezTo>
                    <a:pt x="1738" y="2285"/>
                    <a:pt x="2285" y="1738"/>
                    <a:pt x="2285" y="1062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519313" y="566825"/>
              <a:ext cx="57125" cy="57125"/>
            </a:xfrm>
            <a:custGeom>
              <a:rect b="b" l="l" r="r" t="t"/>
              <a:pathLst>
                <a:path extrusionOk="0" h="2285" w="2285">
                  <a:moveTo>
                    <a:pt x="1062" y="0"/>
                  </a:moveTo>
                  <a:cubicBezTo>
                    <a:pt x="419" y="0"/>
                    <a:pt x="0" y="547"/>
                    <a:pt x="0" y="1094"/>
                  </a:cubicBezTo>
                  <a:cubicBezTo>
                    <a:pt x="0" y="1770"/>
                    <a:pt x="419" y="2285"/>
                    <a:pt x="1062" y="2285"/>
                  </a:cubicBezTo>
                  <a:cubicBezTo>
                    <a:pt x="1738" y="2285"/>
                    <a:pt x="2285" y="1770"/>
                    <a:pt x="2285" y="1094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26"/>
          <p:cNvGrpSpPr/>
          <p:nvPr/>
        </p:nvGrpSpPr>
        <p:grpSpPr>
          <a:xfrm>
            <a:off x="-1617900" y="541161"/>
            <a:ext cx="2337900" cy="560387"/>
            <a:chOff x="6135125" y="2934550"/>
            <a:chExt cx="2337900" cy="701975"/>
          </a:xfrm>
        </p:grpSpPr>
        <p:sp>
          <p:nvSpPr>
            <p:cNvPr id="371" name="Google Shape;371;p26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7"/>
          <p:cNvSpPr txBox="1"/>
          <p:nvPr>
            <p:ph type="title"/>
          </p:nvPr>
        </p:nvSpPr>
        <p:spPr>
          <a:xfrm>
            <a:off x="824924" y="3079804"/>
            <a:ext cx="2199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9" name="Google Shape;379;p27"/>
          <p:cNvSpPr txBox="1"/>
          <p:nvPr>
            <p:ph idx="1" type="subTitle"/>
          </p:nvPr>
        </p:nvSpPr>
        <p:spPr>
          <a:xfrm>
            <a:off x="3472051" y="2781274"/>
            <a:ext cx="2199900" cy="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27"/>
          <p:cNvSpPr txBox="1"/>
          <p:nvPr>
            <p:ph idx="2" type="title"/>
          </p:nvPr>
        </p:nvSpPr>
        <p:spPr>
          <a:xfrm>
            <a:off x="3471900" y="2423324"/>
            <a:ext cx="2199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1" name="Google Shape;381;p27"/>
          <p:cNvSpPr txBox="1"/>
          <p:nvPr>
            <p:ph idx="3" type="subTitle"/>
          </p:nvPr>
        </p:nvSpPr>
        <p:spPr>
          <a:xfrm>
            <a:off x="824925" y="3437754"/>
            <a:ext cx="2199900" cy="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27"/>
          <p:cNvSpPr txBox="1"/>
          <p:nvPr>
            <p:ph idx="4" type="title"/>
          </p:nvPr>
        </p:nvSpPr>
        <p:spPr>
          <a:xfrm>
            <a:off x="6212100" y="3079804"/>
            <a:ext cx="2087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3" name="Google Shape;383;p27"/>
          <p:cNvSpPr txBox="1"/>
          <p:nvPr>
            <p:ph idx="5" type="subTitle"/>
          </p:nvPr>
        </p:nvSpPr>
        <p:spPr>
          <a:xfrm>
            <a:off x="6119175" y="3437754"/>
            <a:ext cx="2199900" cy="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27"/>
          <p:cNvSpPr/>
          <p:nvPr/>
        </p:nvSpPr>
        <p:spPr>
          <a:xfrm rot="5400000">
            <a:off x="7660987" y="-41"/>
            <a:ext cx="740240" cy="740947"/>
          </a:xfrm>
          <a:custGeom>
            <a:rect b="b" l="l" r="r" t="t"/>
            <a:pathLst>
              <a:path extrusionOk="0" h="33527" w="33495">
                <a:moveTo>
                  <a:pt x="0" y="0"/>
                </a:moveTo>
                <a:lnTo>
                  <a:pt x="0" y="33527"/>
                </a:lnTo>
                <a:lnTo>
                  <a:pt x="33495" y="33527"/>
                </a:lnTo>
                <a:lnTo>
                  <a:pt x="334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7"/>
          <p:cNvSpPr/>
          <p:nvPr/>
        </p:nvSpPr>
        <p:spPr>
          <a:xfrm rot="5400000">
            <a:off x="8137742" y="160306"/>
            <a:ext cx="130147" cy="130147"/>
          </a:xfrm>
          <a:custGeom>
            <a:rect b="b" l="l" r="r" t="t"/>
            <a:pathLst>
              <a:path extrusionOk="0" h="5889" w="5889">
                <a:moveTo>
                  <a:pt x="2929" y="0"/>
                </a:moveTo>
                <a:cubicBezTo>
                  <a:pt x="1320" y="0"/>
                  <a:pt x="1" y="1319"/>
                  <a:pt x="1" y="2928"/>
                </a:cubicBezTo>
                <a:cubicBezTo>
                  <a:pt x="1" y="4537"/>
                  <a:pt x="1320" y="5888"/>
                  <a:pt x="2929" y="5888"/>
                </a:cubicBezTo>
                <a:cubicBezTo>
                  <a:pt x="4698" y="5888"/>
                  <a:pt x="5889" y="4537"/>
                  <a:pt x="5889" y="2928"/>
                </a:cubicBezTo>
                <a:cubicBezTo>
                  <a:pt x="5889" y="1319"/>
                  <a:pt x="4698" y="0"/>
                  <a:pt x="29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7"/>
          <p:cNvSpPr/>
          <p:nvPr/>
        </p:nvSpPr>
        <p:spPr>
          <a:xfrm rot="5400000">
            <a:off x="7794289" y="160306"/>
            <a:ext cx="130147" cy="130147"/>
          </a:xfrm>
          <a:custGeom>
            <a:rect b="b" l="l" r="r" t="t"/>
            <a:pathLst>
              <a:path extrusionOk="0" h="5889" w="5889">
                <a:moveTo>
                  <a:pt x="2929" y="1"/>
                </a:moveTo>
                <a:cubicBezTo>
                  <a:pt x="1320" y="1"/>
                  <a:pt x="1" y="1352"/>
                  <a:pt x="1" y="2961"/>
                </a:cubicBezTo>
                <a:cubicBezTo>
                  <a:pt x="1" y="4570"/>
                  <a:pt x="1320" y="5889"/>
                  <a:pt x="2929" y="5889"/>
                </a:cubicBezTo>
                <a:cubicBezTo>
                  <a:pt x="4698" y="5889"/>
                  <a:pt x="5889" y="4570"/>
                  <a:pt x="5889" y="2961"/>
                </a:cubicBezTo>
                <a:cubicBezTo>
                  <a:pt x="5889" y="1352"/>
                  <a:pt x="4698" y="1"/>
                  <a:pt x="29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7"/>
          <p:cNvSpPr/>
          <p:nvPr/>
        </p:nvSpPr>
        <p:spPr>
          <a:xfrm rot="5400000">
            <a:off x="8136317" y="496680"/>
            <a:ext cx="132998" cy="130147"/>
          </a:xfrm>
          <a:custGeom>
            <a:rect b="b" l="l" r="r" t="t"/>
            <a:pathLst>
              <a:path extrusionOk="0" h="5889" w="6018">
                <a:moveTo>
                  <a:pt x="2928" y="0"/>
                </a:moveTo>
                <a:cubicBezTo>
                  <a:pt x="1319" y="0"/>
                  <a:pt x="0" y="1319"/>
                  <a:pt x="0" y="2928"/>
                </a:cubicBezTo>
                <a:cubicBezTo>
                  <a:pt x="0" y="4537"/>
                  <a:pt x="1319" y="5888"/>
                  <a:pt x="2928" y="5888"/>
                </a:cubicBezTo>
                <a:cubicBezTo>
                  <a:pt x="4666" y="5888"/>
                  <a:pt x="6017" y="4537"/>
                  <a:pt x="6017" y="2928"/>
                </a:cubicBezTo>
                <a:cubicBezTo>
                  <a:pt x="6017" y="1319"/>
                  <a:pt x="4666" y="0"/>
                  <a:pt x="2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7"/>
          <p:cNvSpPr/>
          <p:nvPr/>
        </p:nvSpPr>
        <p:spPr>
          <a:xfrm rot="5400000">
            <a:off x="7792863" y="496680"/>
            <a:ext cx="132998" cy="130147"/>
          </a:xfrm>
          <a:custGeom>
            <a:rect b="b" l="l" r="r" t="t"/>
            <a:pathLst>
              <a:path extrusionOk="0" h="5889" w="6018">
                <a:moveTo>
                  <a:pt x="2928" y="1"/>
                </a:moveTo>
                <a:cubicBezTo>
                  <a:pt x="1319" y="1"/>
                  <a:pt x="0" y="1352"/>
                  <a:pt x="0" y="2961"/>
                </a:cubicBezTo>
                <a:cubicBezTo>
                  <a:pt x="0" y="4570"/>
                  <a:pt x="1319" y="5889"/>
                  <a:pt x="2928" y="5889"/>
                </a:cubicBezTo>
                <a:cubicBezTo>
                  <a:pt x="4666" y="5889"/>
                  <a:pt x="6017" y="4570"/>
                  <a:pt x="6017" y="2961"/>
                </a:cubicBezTo>
                <a:cubicBezTo>
                  <a:pt x="6017" y="1352"/>
                  <a:pt x="4666" y="1"/>
                  <a:pt x="29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7"/>
          <p:cNvSpPr/>
          <p:nvPr/>
        </p:nvSpPr>
        <p:spPr>
          <a:xfrm rot="10800000">
            <a:off x="8400208" y="-1"/>
            <a:ext cx="743798" cy="740947"/>
          </a:xfrm>
          <a:custGeom>
            <a:rect b="b" l="l" r="r" t="t"/>
            <a:pathLst>
              <a:path extrusionOk="0" h="33527" w="33656">
                <a:moveTo>
                  <a:pt x="0" y="0"/>
                </a:moveTo>
                <a:lnTo>
                  <a:pt x="0" y="33527"/>
                </a:lnTo>
                <a:lnTo>
                  <a:pt x="3365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7"/>
          <p:cNvSpPr/>
          <p:nvPr/>
        </p:nvSpPr>
        <p:spPr>
          <a:xfrm>
            <a:off x="8400145" y="-1"/>
            <a:ext cx="743798" cy="740947"/>
          </a:xfrm>
          <a:custGeom>
            <a:rect b="b" l="l" r="r" t="t"/>
            <a:pathLst>
              <a:path extrusionOk="0" h="33527" w="33656">
                <a:moveTo>
                  <a:pt x="0" y="0"/>
                </a:moveTo>
                <a:lnTo>
                  <a:pt x="0" y="33527"/>
                </a:lnTo>
                <a:lnTo>
                  <a:pt x="336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7"/>
          <p:cNvSpPr/>
          <p:nvPr/>
        </p:nvSpPr>
        <p:spPr>
          <a:xfrm>
            <a:off x="7303125" y="1122838"/>
            <a:ext cx="834175" cy="834975"/>
          </a:xfrm>
          <a:custGeom>
            <a:rect b="b" l="l" r="r" t="t"/>
            <a:pathLst>
              <a:path extrusionOk="0" h="33399" w="33367">
                <a:moveTo>
                  <a:pt x="0" y="1"/>
                </a:moveTo>
                <a:lnTo>
                  <a:pt x="33366" y="33399"/>
                </a:lnTo>
                <a:lnTo>
                  <a:pt x="3336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2" name="Google Shape;392;p27"/>
          <p:cNvGrpSpPr/>
          <p:nvPr/>
        </p:nvGrpSpPr>
        <p:grpSpPr>
          <a:xfrm>
            <a:off x="8214500" y="881538"/>
            <a:ext cx="201100" cy="204325"/>
            <a:chOff x="3375338" y="419625"/>
            <a:chExt cx="201100" cy="204325"/>
          </a:xfrm>
        </p:grpSpPr>
        <p:sp>
          <p:nvSpPr>
            <p:cNvPr id="393" name="Google Shape;393;p27"/>
            <p:cNvSpPr/>
            <p:nvPr/>
          </p:nvSpPr>
          <p:spPr>
            <a:xfrm>
              <a:off x="3375338" y="419625"/>
              <a:ext cx="57125" cy="57125"/>
            </a:xfrm>
            <a:custGeom>
              <a:rect b="b" l="l" r="r" t="t"/>
              <a:pathLst>
                <a:path extrusionOk="0" h="2285" w="2285">
                  <a:moveTo>
                    <a:pt x="1062" y="0"/>
                  </a:moveTo>
                  <a:cubicBezTo>
                    <a:pt x="386" y="0"/>
                    <a:pt x="0" y="547"/>
                    <a:pt x="0" y="1062"/>
                  </a:cubicBezTo>
                  <a:cubicBezTo>
                    <a:pt x="0" y="1738"/>
                    <a:pt x="386" y="2285"/>
                    <a:pt x="1062" y="2285"/>
                  </a:cubicBezTo>
                  <a:cubicBezTo>
                    <a:pt x="1737" y="2285"/>
                    <a:pt x="2284" y="1738"/>
                    <a:pt x="2284" y="1062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3375338" y="566825"/>
              <a:ext cx="57125" cy="57125"/>
            </a:xfrm>
            <a:custGeom>
              <a:rect b="b" l="l" r="r" t="t"/>
              <a:pathLst>
                <a:path extrusionOk="0" h="2285" w="2285">
                  <a:moveTo>
                    <a:pt x="1062" y="0"/>
                  </a:moveTo>
                  <a:cubicBezTo>
                    <a:pt x="386" y="0"/>
                    <a:pt x="0" y="547"/>
                    <a:pt x="0" y="1094"/>
                  </a:cubicBezTo>
                  <a:cubicBezTo>
                    <a:pt x="0" y="1770"/>
                    <a:pt x="386" y="2285"/>
                    <a:pt x="1062" y="2285"/>
                  </a:cubicBezTo>
                  <a:cubicBezTo>
                    <a:pt x="1737" y="2285"/>
                    <a:pt x="2284" y="1770"/>
                    <a:pt x="2284" y="1094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3519313" y="419625"/>
              <a:ext cx="57125" cy="57125"/>
            </a:xfrm>
            <a:custGeom>
              <a:rect b="b" l="l" r="r" t="t"/>
              <a:pathLst>
                <a:path extrusionOk="0" h="2285" w="2285">
                  <a:moveTo>
                    <a:pt x="1062" y="0"/>
                  </a:moveTo>
                  <a:cubicBezTo>
                    <a:pt x="419" y="0"/>
                    <a:pt x="0" y="547"/>
                    <a:pt x="0" y="1062"/>
                  </a:cubicBezTo>
                  <a:cubicBezTo>
                    <a:pt x="0" y="1738"/>
                    <a:pt x="419" y="2285"/>
                    <a:pt x="1062" y="2285"/>
                  </a:cubicBezTo>
                  <a:cubicBezTo>
                    <a:pt x="1738" y="2285"/>
                    <a:pt x="2285" y="1738"/>
                    <a:pt x="2285" y="1062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3519313" y="566825"/>
              <a:ext cx="57125" cy="57125"/>
            </a:xfrm>
            <a:custGeom>
              <a:rect b="b" l="l" r="r" t="t"/>
              <a:pathLst>
                <a:path extrusionOk="0" h="2285" w="2285">
                  <a:moveTo>
                    <a:pt x="1062" y="0"/>
                  </a:moveTo>
                  <a:cubicBezTo>
                    <a:pt x="419" y="0"/>
                    <a:pt x="0" y="547"/>
                    <a:pt x="0" y="1094"/>
                  </a:cubicBezTo>
                  <a:cubicBezTo>
                    <a:pt x="0" y="1770"/>
                    <a:pt x="419" y="2285"/>
                    <a:pt x="1062" y="2285"/>
                  </a:cubicBezTo>
                  <a:cubicBezTo>
                    <a:pt x="1738" y="2285"/>
                    <a:pt x="2285" y="1770"/>
                    <a:pt x="2285" y="1094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27"/>
          <p:cNvGrpSpPr/>
          <p:nvPr/>
        </p:nvGrpSpPr>
        <p:grpSpPr>
          <a:xfrm flipH="1" rot="10800000">
            <a:off x="-1617912" y="963002"/>
            <a:ext cx="2337900" cy="560387"/>
            <a:chOff x="6135125" y="2934550"/>
            <a:chExt cx="2337900" cy="701975"/>
          </a:xfrm>
        </p:grpSpPr>
        <p:sp>
          <p:nvSpPr>
            <p:cNvPr id="398" name="Google Shape;398;p27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4" name="Google Shape;404;p27"/>
          <p:cNvSpPr txBox="1"/>
          <p:nvPr>
            <p:ph idx="6"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8"/>
          <p:cNvSpPr/>
          <p:nvPr/>
        </p:nvSpPr>
        <p:spPr>
          <a:xfrm>
            <a:off x="8403360" y="535012"/>
            <a:ext cx="740240" cy="740947"/>
          </a:xfrm>
          <a:custGeom>
            <a:rect b="b" l="l" r="r" t="t"/>
            <a:pathLst>
              <a:path extrusionOk="0" h="33527" w="33495">
                <a:moveTo>
                  <a:pt x="0" y="0"/>
                </a:moveTo>
                <a:lnTo>
                  <a:pt x="0" y="33527"/>
                </a:lnTo>
                <a:lnTo>
                  <a:pt x="33495" y="33527"/>
                </a:lnTo>
                <a:lnTo>
                  <a:pt x="334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8"/>
          <p:cNvSpPr/>
          <p:nvPr/>
        </p:nvSpPr>
        <p:spPr>
          <a:xfrm>
            <a:off x="7662362" y="535012"/>
            <a:ext cx="740969" cy="740947"/>
          </a:xfrm>
          <a:custGeom>
            <a:rect b="b" l="l" r="r" t="t"/>
            <a:pathLst>
              <a:path extrusionOk="0" h="33527" w="33528">
                <a:moveTo>
                  <a:pt x="0" y="0"/>
                </a:moveTo>
                <a:lnTo>
                  <a:pt x="0" y="33527"/>
                </a:lnTo>
                <a:lnTo>
                  <a:pt x="33527" y="33527"/>
                </a:lnTo>
                <a:lnTo>
                  <a:pt x="3352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8"/>
          <p:cNvSpPr/>
          <p:nvPr/>
        </p:nvSpPr>
        <p:spPr>
          <a:xfrm>
            <a:off x="8563353" y="668703"/>
            <a:ext cx="130147" cy="130147"/>
          </a:xfrm>
          <a:custGeom>
            <a:rect b="b" l="l" r="r" t="t"/>
            <a:pathLst>
              <a:path extrusionOk="0" h="5889" w="5889">
                <a:moveTo>
                  <a:pt x="2929" y="0"/>
                </a:moveTo>
                <a:cubicBezTo>
                  <a:pt x="1320" y="0"/>
                  <a:pt x="1" y="1319"/>
                  <a:pt x="1" y="2928"/>
                </a:cubicBezTo>
                <a:cubicBezTo>
                  <a:pt x="1" y="4537"/>
                  <a:pt x="1320" y="5888"/>
                  <a:pt x="2929" y="5888"/>
                </a:cubicBezTo>
                <a:cubicBezTo>
                  <a:pt x="4698" y="5888"/>
                  <a:pt x="5889" y="4537"/>
                  <a:pt x="5889" y="2928"/>
                </a:cubicBezTo>
                <a:cubicBezTo>
                  <a:pt x="5889" y="1319"/>
                  <a:pt x="4698" y="0"/>
                  <a:pt x="29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8"/>
          <p:cNvSpPr/>
          <p:nvPr/>
        </p:nvSpPr>
        <p:spPr>
          <a:xfrm>
            <a:off x="8563353" y="1012156"/>
            <a:ext cx="130147" cy="130147"/>
          </a:xfrm>
          <a:custGeom>
            <a:rect b="b" l="l" r="r" t="t"/>
            <a:pathLst>
              <a:path extrusionOk="0" h="5889" w="5889">
                <a:moveTo>
                  <a:pt x="2929" y="1"/>
                </a:moveTo>
                <a:cubicBezTo>
                  <a:pt x="1320" y="1"/>
                  <a:pt x="1" y="1352"/>
                  <a:pt x="1" y="2961"/>
                </a:cubicBezTo>
                <a:cubicBezTo>
                  <a:pt x="1" y="4570"/>
                  <a:pt x="1320" y="5889"/>
                  <a:pt x="2929" y="5889"/>
                </a:cubicBezTo>
                <a:cubicBezTo>
                  <a:pt x="4698" y="5889"/>
                  <a:pt x="5889" y="4570"/>
                  <a:pt x="5889" y="2961"/>
                </a:cubicBezTo>
                <a:cubicBezTo>
                  <a:pt x="5889" y="1352"/>
                  <a:pt x="4698" y="1"/>
                  <a:pt x="29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8"/>
          <p:cNvSpPr/>
          <p:nvPr/>
        </p:nvSpPr>
        <p:spPr>
          <a:xfrm>
            <a:off x="8898301" y="668703"/>
            <a:ext cx="132998" cy="130147"/>
          </a:xfrm>
          <a:custGeom>
            <a:rect b="b" l="l" r="r" t="t"/>
            <a:pathLst>
              <a:path extrusionOk="0" h="5889" w="6018">
                <a:moveTo>
                  <a:pt x="2928" y="0"/>
                </a:moveTo>
                <a:cubicBezTo>
                  <a:pt x="1319" y="0"/>
                  <a:pt x="0" y="1319"/>
                  <a:pt x="0" y="2928"/>
                </a:cubicBezTo>
                <a:cubicBezTo>
                  <a:pt x="0" y="4537"/>
                  <a:pt x="1319" y="5888"/>
                  <a:pt x="2928" y="5888"/>
                </a:cubicBezTo>
                <a:cubicBezTo>
                  <a:pt x="4666" y="5888"/>
                  <a:pt x="6017" y="4537"/>
                  <a:pt x="6017" y="2928"/>
                </a:cubicBezTo>
                <a:cubicBezTo>
                  <a:pt x="6017" y="1319"/>
                  <a:pt x="4666" y="0"/>
                  <a:pt x="2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8"/>
          <p:cNvSpPr/>
          <p:nvPr/>
        </p:nvSpPr>
        <p:spPr>
          <a:xfrm>
            <a:off x="8898301" y="1012156"/>
            <a:ext cx="132998" cy="130147"/>
          </a:xfrm>
          <a:custGeom>
            <a:rect b="b" l="l" r="r" t="t"/>
            <a:pathLst>
              <a:path extrusionOk="0" h="5889" w="6018">
                <a:moveTo>
                  <a:pt x="2928" y="1"/>
                </a:moveTo>
                <a:cubicBezTo>
                  <a:pt x="1319" y="1"/>
                  <a:pt x="0" y="1352"/>
                  <a:pt x="0" y="2961"/>
                </a:cubicBezTo>
                <a:cubicBezTo>
                  <a:pt x="0" y="4570"/>
                  <a:pt x="1319" y="5889"/>
                  <a:pt x="2928" y="5889"/>
                </a:cubicBezTo>
                <a:cubicBezTo>
                  <a:pt x="4666" y="5889"/>
                  <a:pt x="6017" y="4570"/>
                  <a:pt x="6017" y="2961"/>
                </a:cubicBezTo>
                <a:cubicBezTo>
                  <a:pt x="6017" y="1352"/>
                  <a:pt x="4666" y="1"/>
                  <a:pt x="29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8"/>
          <p:cNvSpPr/>
          <p:nvPr/>
        </p:nvSpPr>
        <p:spPr>
          <a:xfrm flipH="1">
            <a:off x="723471" y="542834"/>
            <a:ext cx="834175" cy="834975"/>
          </a:xfrm>
          <a:custGeom>
            <a:rect b="b" l="l" r="r" t="t"/>
            <a:pathLst>
              <a:path extrusionOk="0" h="33399" w="33367">
                <a:moveTo>
                  <a:pt x="0" y="1"/>
                </a:moveTo>
                <a:lnTo>
                  <a:pt x="33366" y="33399"/>
                </a:lnTo>
                <a:lnTo>
                  <a:pt x="3336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3" name="Google Shape;413;p28"/>
          <p:cNvGrpSpPr/>
          <p:nvPr/>
        </p:nvGrpSpPr>
        <p:grpSpPr>
          <a:xfrm flipH="1">
            <a:off x="445171" y="301534"/>
            <a:ext cx="201100" cy="204325"/>
            <a:chOff x="3375338" y="419625"/>
            <a:chExt cx="201100" cy="204325"/>
          </a:xfrm>
        </p:grpSpPr>
        <p:sp>
          <p:nvSpPr>
            <p:cNvPr id="414" name="Google Shape;414;p28"/>
            <p:cNvSpPr/>
            <p:nvPr/>
          </p:nvSpPr>
          <p:spPr>
            <a:xfrm>
              <a:off x="3375338" y="419625"/>
              <a:ext cx="57125" cy="57125"/>
            </a:xfrm>
            <a:custGeom>
              <a:rect b="b" l="l" r="r" t="t"/>
              <a:pathLst>
                <a:path extrusionOk="0" h="2285" w="2285">
                  <a:moveTo>
                    <a:pt x="1062" y="0"/>
                  </a:moveTo>
                  <a:cubicBezTo>
                    <a:pt x="386" y="0"/>
                    <a:pt x="0" y="547"/>
                    <a:pt x="0" y="1062"/>
                  </a:cubicBezTo>
                  <a:cubicBezTo>
                    <a:pt x="0" y="1738"/>
                    <a:pt x="386" y="2285"/>
                    <a:pt x="1062" y="2285"/>
                  </a:cubicBezTo>
                  <a:cubicBezTo>
                    <a:pt x="1737" y="2285"/>
                    <a:pt x="2284" y="1738"/>
                    <a:pt x="2284" y="1062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3375338" y="566825"/>
              <a:ext cx="57125" cy="57125"/>
            </a:xfrm>
            <a:custGeom>
              <a:rect b="b" l="l" r="r" t="t"/>
              <a:pathLst>
                <a:path extrusionOk="0" h="2285" w="2285">
                  <a:moveTo>
                    <a:pt x="1062" y="0"/>
                  </a:moveTo>
                  <a:cubicBezTo>
                    <a:pt x="386" y="0"/>
                    <a:pt x="0" y="547"/>
                    <a:pt x="0" y="1094"/>
                  </a:cubicBezTo>
                  <a:cubicBezTo>
                    <a:pt x="0" y="1770"/>
                    <a:pt x="386" y="2285"/>
                    <a:pt x="1062" y="2285"/>
                  </a:cubicBezTo>
                  <a:cubicBezTo>
                    <a:pt x="1737" y="2285"/>
                    <a:pt x="2284" y="1770"/>
                    <a:pt x="2284" y="1094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3519313" y="419625"/>
              <a:ext cx="57125" cy="57125"/>
            </a:xfrm>
            <a:custGeom>
              <a:rect b="b" l="l" r="r" t="t"/>
              <a:pathLst>
                <a:path extrusionOk="0" h="2285" w="2285">
                  <a:moveTo>
                    <a:pt x="1062" y="0"/>
                  </a:moveTo>
                  <a:cubicBezTo>
                    <a:pt x="419" y="0"/>
                    <a:pt x="0" y="547"/>
                    <a:pt x="0" y="1062"/>
                  </a:cubicBezTo>
                  <a:cubicBezTo>
                    <a:pt x="0" y="1738"/>
                    <a:pt x="419" y="2285"/>
                    <a:pt x="1062" y="2285"/>
                  </a:cubicBezTo>
                  <a:cubicBezTo>
                    <a:pt x="1738" y="2285"/>
                    <a:pt x="2285" y="1738"/>
                    <a:pt x="2285" y="1062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3519313" y="566825"/>
              <a:ext cx="57125" cy="57125"/>
            </a:xfrm>
            <a:custGeom>
              <a:rect b="b" l="l" r="r" t="t"/>
              <a:pathLst>
                <a:path extrusionOk="0" h="2285" w="2285">
                  <a:moveTo>
                    <a:pt x="1062" y="0"/>
                  </a:moveTo>
                  <a:cubicBezTo>
                    <a:pt x="419" y="0"/>
                    <a:pt x="0" y="547"/>
                    <a:pt x="0" y="1094"/>
                  </a:cubicBezTo>
                  <a:cubicBezTo>
                    <a:pt x="0" y="1770"/>
                    <a:pt x="419" y="2285"/>
                    <a:pt x="1062" y="2285"/>
                  </a:cubicBezTo>
                  <a:cubicBezTo>
                    <a:pt x="1738" y="2285"/>
                    <a:pt x="2285" y="1770"/>
                    <a:pt x="2285" y="1094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8" name="Google Shape;418;p28"/>
          <p:cNvSpPr txBox="1"/>
          <p:nvPr>
            <p:ph type="title"/>
          </p:nvPr>
        </p:nvSpPr>
        <p:spPr>
          <a:xfrm>
            <a:off x="1853925" y="1682850"/>
            <a:ext cx="2791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9" name="Google Shape;419;p28"/>
          <p:cNvSpPr txBox="1"/>
          <p:nvPr>
            <p:ph idx="1" type="subTitle"/>
          </p:nvPr>
        </p:nvSpPr>
        <p:spPr>
          <a:xfrm>
            <a:off x="1853925" y="2116975"/>
            <a:ext cx="26898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28"/>
          <p:cNvSpPr txBox="1"/>
          <p:nvPr>
            <p:ph idx="2" type="title"/>
          </p:nvPr>
        </p:nvSpPr>
        <p:spPr>
          <a:xfrm>
            <a:off x="5739075" y="1682850"/>
            <a:ext cx="2689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1" name="Google Shape;421;p28"/>
          <p:cNvSpPr txBox="1"/>
          <p:nvPr>
            <p:ph idx="3" type="subTitle"/>
          </p:nvPr>
        </p:nvSpPr>
        <p:spPr>
          <a:xfrm>
            <a:off x="5739100" y="2116975"/>
            <a:ext cx="26898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28"/>
          <p:cNvSpPr txBox="1"/>
          <p:nvPr>
            <p:ph idx="4" type="title"/>
          </p:nvPr>
        </p:nvSpPr>
        <p:spPr>
          <a:xfrm>
            <a:off x="1853925" y="3057303"/>
            <a:ext cx="2791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3" name="Google Shape;423;p28"/>
          <p:cNvSpPr txBox="1"/>
          <p:nvPr>
            <p:ph idx="5" type="subTitle"/>
          </p:nvPr>
        </p:nvSpPr>
        <p:spPr>
          <a:xfrm>
            <a:off x="1853925" y="3491428"/>
            <a:ext cx="26898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28"/>
          <p:cNvSpPr txBox="1"/>
          <p:nvPr>
            <p:ph idx="6" type="title"/>
          </p:nvPr>
        </p:nvSpPr>
        <p:spPr>
          <a:xfrm>
            <a:off x="5739075" y="3057303"/>
            <a:ext cx="2689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5" name="Google Shape;425;p28"/>
          <p:cNvSpPr txBox="1"/>
          <p:nvPr>
            <p:ph idx="7" type="subTitle"/>
          </p:nvPr>
        </p:nvSpPr>
        <p:spPr>
          <a:xfrm>
            <a:off x="5739100" y="3491428"/>
            <a:ext cx="26898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28"/>
          <p:cNvSpPr txBox="1"/>
          <p:nvPr>
            <p:ph idx="8"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gradFill>
          <a:gsLst>
            <a:gs pos="0">
              <a:schemeClr val="dk1"/>
            </a:gs>
            <a:gs pos="36000">
              <a:schemeClr val="dk1"/>
            </a:gs>
            <a:gs pos="100000">
              <a:schemeClr val="dk2"/>
            </a:gs>
          </a:gsLst>
          <a:lin ang="13500032" scaled="0"/>
        </a:gra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9"/>
          <p:cNvSpPr txBox="1"/>
          <p:nvPr>
            <p:ph type="title"/>
          </p:nvPr>
        </p:nvSpPr>
        <p:spPr>
          <a:xfrm>
            <a:off x="720000" y="1996625"/>
            <a:ext cx="2561400" cy="2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9" name="Google Shape;429;p29"/>
          <p:cNvSpPr txBox="1"/>
          <p:nvPr>
            <p:ph idx="1" type="subTitle"/>
          </p:nvPr>
        </p:nvSpPr>
        <p:spPr>
          <a:xfrm>
            <a:off x="719800" y="2293500"/>
            <a:ext cx="2581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29"/>
          <p:cNvSpPr txBox="1"/>
          <p:nvPr>
            <p:ph idx="2" type="title"/>
          </p:nvPr>
        </p:nvSpPr>
        <p:spPr>
          <a:xfrm>
            <a:off x="3281400" y="1996625"/>
            <a:ext cx="2581500" cy="2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1" name="Google Shape;431;p29"/>
          <p:cNvSpPr txBox="1"/>
          <p:nvPr>
            <p:ph idx="3" type="subTitle"/>
          </p:nvPr>
        </p:nvSpPr>
        <p:spPr>
          <a:xfrm>
            <a:off x="5842500" y="2293500"/>
            <a:ext cx="2581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29"/>
          <p:cNvSpPr txBox="1"/>
          <p:nvPr>
            <p:ph idx="4" type="title"/>
          </p:nvPr>
        </p:nvSpPr>
        <p:spPr>
          <a:xfrm>
            <a:off x="720000" y="3826750"/>
            <a:ext cx="2561400" cy="2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3" name="Google Shape;433;p29"/>
          <p:cNvSpPr txBox="1"/>
          <p:nvPr>
            <p:ph idx="5" type="subTitle"/>
          </p:nvPr>
        </p:nvSpPr>
        <p:spPr>
          <a:xfrm>
            <a:off x="720000" y="4123775"/>
            <a:ext cx="256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29"/>
          <p:cNvSpPr txBox="1"/>
          <p:nvPr>
            <p:ph idx="6" type="title"/>
          </p:nvPr>
        </p:nvSpPr>
        <p:spPr>
          <a:xfrm>
            <a:off x="3281621" y="3826750"/>
            <a:ext cx="2581200" cy="2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5" name="Google Shape;435;p29"/>
          <p:cNvSpPr txBox="1"/>
          <p:nvPr>
            <p:ph idx="7" type="subTitle"/>
          </p:nvPr>
        </p:nvSpPr>
        <p:spPr>
          <a:xfrm>
            <a:off x="3281450" y="4123775"/>
            <a:ext cx="2581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29"/>
          <p:cNvSpPr txBox="1"/>
          <p:nvPr>
            <p:ph idx="8" type="title"/>
          </p:nvPr>
        </p:nvSpPr>
        <p:spPr>
          <a:xfrm>
            <a:off x="5847400" y="1996625"/>
            <a:ext cx="2581500" cy="2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7" name="Google Shape;437;p29"/>
          <p:cNvSpPr txBox="1"/>
          <p:nvPr>
            <p:ph idx="9" type="subTitle"/>
          </p:nvPr>
        </p:nvSpPr>
        <p:spPr>
          <a:xfrm>
            <a:off x="3281438" y="2293500"/>
            <a:ext cx="2581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29"/>
          <p:cNvSpPr txBox="1"/>
          <p:nvPr>
            <p:ph idx="13" type="title"/>
          </p:nvPr>
        </p:nvSpPr>
        <p:spPr>
          <a:xfrm>
            <a:off x="5867670" y="3826750"/>
            <a:ext cx="2561100" cy="2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9" name="Google Shape;439;p29"/>
          <p:cNvSpPr txBox="1"/>
          <p:nvPr>
            <p:ph idx="14" type="subTitle"/>
          </p:nvPr>
        </p:nvSpPr>
        <p:spPr>
          <a:xfrm>
            <a:off x="5867500" y="4123775"/>
            <a:ext cx="2561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29"/>
          <p:cNvSpPr txBox="1"/>
          <p:nvPr>
            <p:ph idx="15"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1" name="Google Shape;441;p29"/>
          <p:cNvSpPr/>
          <p:nvPr/>
        </p:nvSpPr>
        <p:spPr>
          <a:xfrm flipH="1" rot="10800000">
            <a:off x="8299344" y="0"/>
            <a:ext cx="844650" cy="837400"/>
          </a:xfrm>
          <a:custGeom>
            <a:rect b="b" l="l" r="r" t="t"/>
            <a:pathLst>
              <a:path extrusionOk="0" h="33496" w="33786">
                <a:moveTo>
                  <a:pt x="1" y="1"/>
                </a:moveTo>
                <a:cubicBezTo>
                  <a:pt x="1" y="9235"/>
                  <a:pt x="3733" y="17536"/>
                  <a:pt x="9911" y="23585"/>
                </a:cubicBezTo>
                <a:cubicBezTo>
                  <a:pt x="15960" y="29763"/>
                  <a:pt x="24390" y="33495"/>
                  <a:pt x="33785" y="33495"/>
                </a:cubicBezTo>
                <a:lnTo>
                  <a:pt x="337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2" name="Google Shape;442;p29"/>
          <p:cNvGrpSpPr/>
          <p:nvPr/>
        </p:nvGrpSpPr>
        <p:grpSpPr>
          <a:xfrm flipH="1" rot="10800000">
            <a:off x="8299344" y="837375"/>
            <a:ext cx="844650" cy="838175"/>
            <a:chOff x="513200" y="2286375"/>
            <a:chExt cx="844650" cy="838175"/>
          </a:xfrm>
        </p:grpSpPr>
        <p:sp>
          <p:nvSpPr>
            <p:cNvPr id="443" name="Google Shape;443;p29"/>
            <p:cNvSpPr/>
            <p:nvPr/>
          </p:nvSpPr>
          <p:spPr>
            <a:xfrm>
              <a:off x="513200" y="2286375"/>
              <a:ext cx="844650" cy="838175"/>
            </a:xfrm>
            <a:custGeom>
              <a:rect b="b" l="l" r="r" t="t"/>
              <a:pathLst>
                <a:path extrusionOk="0" h="33527" w="33786">
                  <a:moveTo>
                    <a:pt x="33785" y="0"/>
                  </a:moveTo>
                  <a:cubicBezTo>
                    <a:pt x="28959" y="0"/>
                    <a:pt x="24261" y="1062"/>
                    <a:pt x="20111" y="2960"/>
                  </a:cubicBezTo>
                  <a:cubicBezTo>
                    <a:pt x="19306" y="3346"/>
                    <a:pt x="18502" y="3604"/>
                    <a:pt x="17826" y="4022"/>
                  </a:cubicBezTo>
                  <a:cubicBezTo>
                    <a:pt x="16089" y="4955"/>
                    <a:pt x="14351" y="6017"/>
                    <a:pt x="12871" y="7239"/>
                  </a:cubicBezTo>
                  <a:cubicBezTo>
                    <a:pt x="12453" y="7626"/>
                    <a:pt x="11938" y="8044"/>
                    <a:pt x="11520" y="8430"/>
                  </a:cubicBezTo>
                  <a:cubicBezTo>
                    <a:pt x="10973" y="8848"/>
                    <a:pt x="10458" y="9395"/>
                    <a:pt x="9911" y="9910"/>
                  </a:cubicBezTo>
                  <a:cubicBezTo>
                    <a:pt x="9364" y="10457"/>
                    <a:pt x="8849" y="11004"/>
                    <a:pt x="8302" y="11648"/>
                  </a:cubicBezTo>
                  <a:cubicBezTo>
                    <a:pt x="8045" y="11937"/>
                    <a:pt x="7627" y="12323"/>
                    <a:pt x="7369" y="12741"/>
                  </a:cubicBezTo>
                  <a:cubicBezTo>
                    <a:pt x="6565" y="13675"/>
                    <a:pt x="5760" y="14736"/>
                    <a:pt x="5085" y="15959"/>
                  </a:cubicBezTo>
                  <a:cubicBezTo>
                    <a:pt x="4827" y="16345"/>
                    <a:pt x="4699" y="16635"/>
                    <a:pt x="4409" y="17021"/>
                  </a:cubicBezTo>
                  <a:cubicBezTo>
                    <a:pt x="3894" y="18083"/>
                    <a:pt x="3347" y="19177"/>
                    <a:pt x="2800" y="20238"/>
                  </a:cubicBezTo>
                  <a:cubicBezTo>
                    <a:pt x="2672" y="20657"/>
                    <a:pt x="2543" y="21043"/>
                    <a:pt x="2285" y="21300"/>
                  </a:cubicBezTo>
                  <a:cubicBezTo>
                    <a:pt x="1867" y="22394"/>
                    <a:pt x="1610" y="23456"/>
                    <a:pt x="1191" y="24518"/>
                  </a:cubicBezTo>
                  <a:cubicBezTo>
                    <a:pt x="1191" y="24936"/>
                    <a:pt x="1063" y="25322"/>
                    <a:pt x="934" y="25740"/>
                  </a:cubicBezTo>
                  <a:cubicBezTo>
                    <a:pt x="677" y="26673"/>
                    <a:pt x="516" y="27735"/>
                    <a:pt x="258" y="28958"/>
                  </a:cubicBezTo>
                  <a:cubicBezTo>
                    <a:pt x="258" y="29215"/>
                    <a:pt x="258" y="29633"/>
                    <a:pt x="130" y="30020"/>
                  </a:cubicBezTo>
                  <a:cubicBezTo>
                    <a:pt x="1" y="31242"/>
                    <a:pt x="1" y="32304"/>
                    <a:pt x="1" y="33527"/>
                  </a:cubicBezTo>
                  <a:lnTo>
                    <a:pt x="33785" y="33527"/>
                  </a:lnTo>
                  <a:lnTo>
                    <a:pt x="337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516425" y="3010300"/>
              <a:ext cx="841425" cy="26575"/>
            </a:xfrm>
            <a:custGeom>
              <a:rect b="b" l="l" r="r" t="t"/>
              <a:pathLst>
                <a:path extrusionOk="0" h="1063" w="33657">
                  <a:moveTo>
                    <a:pt x="129" y="1"/>
                  </a:moveTo>
                  <a:cubicBezTo>
                    <a:pt x="129" y="258"/>
                    <a:pt x="129" y="676"/>
                    <a:pt x="1" y="1063"/>
                  </a:cubicBezTo>
                  <a:lnTo>
                    <a:pt x="33656" y="1063"/>
                  </a:lnTo>
                  <a:lnTo>
                    <a:pt x="336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536550" y="2899300"/>
              <a:ext cx="821300" cy="30600"/>
            </a:xfrm>
            <a:custGeom>
              <a:rect b="b" l="l" r="r" t="t"/>
              <a:pathLst>
                <a:path extrusionOk="0" h="1224" w="32852">
                  <a:moveTo>
                    <a:pt x="257" y="1"/>
                  </a:moveTo>
                  <a:cubicBezTo>
                    <a:pt x="257" y="419"/>
                    <a:pt x="129" y="805"/>
                    <a:pt x="0" y="1223"/>
                  </a:cubicBezTo>
                  <a:lnTo>
                    <a:pt x="32851" y="1223"/>
                  </a:lnTo>
                  <a:lnTo>
                    <a:pt x="32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570325" y="2792325"/>
              <a:ext cx="787525" cy="26575"/>
            </a:xfrm>
            <a:custGeom>
              <a:rect b="b" l="l" r="r" t="t"/>
              <a:pathLst>
                <a:path extrusionOk="0" h="1063" w="31501">
                  <a:moveTo>
                    <a:pt x="515" y="0"/>
                  </a:moveTo>
                  <a:cubicBezTo>
                    <a:pt x="387" y="419"/>
                    <a:pt x="258" y="805"/>
                    <a:pt x="0" y="1062"/>
                  </a:cubicBezTo>
                  <a:lnTo>
                    <a:pt x="31500" y="1062"/>
                  </a:lnTo>
                  <a:lnTo>
                    <a:pt x="31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623425" y="2685325"/>
              <a:ext cx="734425" cy="26575"/>
            </a:xfrm>
            <a:custGeom>
              <a:rect b="b" l="l" r="r" t="t"/>
              <a:pathLst>
                <a:path extrusionOk="0" h="1063" w="29377">
                  <a:moveTo>
                    <a:pt x="676" y="1"/>
                  </a:moveTo>
                  <a:cubicBezTo>
                    <a:pt x="418" y="387"/>
                    <a:pt x="290" y="677"/>
                    <a:pt x="0" y="1063"/>
                  </a:cubicBezTo>
                  <a:lnTo>
                    <a:pt x="29376" y="1063"/>
                  </a:lnTo>
                  <a:lnTo>
                    <a:pt x="29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697425" y="2577550"/>
              <a:ext cx="660425" cy="27375"/>
            </a:xfrm>
            <a:custGeom>
              <a:rect b="b" l="l" r="r" t="t"/>
              <a:pathLst>
                <a:path extrusionOk="0" h="1095" w="26417">
                  <a:moveTo>
                    <a:pt x="933" y="1"/>
                  </a:moveTo>
                  <a:cubicBezTo>
                    <a:pt x="676" y="290"/>
                    <a:pt x="258" y="676"/>
                    <a:pt x="0" y="1094"/>
                  </a:cubicBezTo>
                  <a:lnTo>
                    <a:pt x="26416" y="1094"/>
                  </a:lnTo>
                  <a:lnTo>
                    <a:pt x="264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801175" y="2467350"/>
              <a:ext cx="556675" cy="29775"/>
            </a:xfrm>
            <a:custGeom>
              <a:rect b="b" l="l" r="r" t="t"/>
              <a:pathLst>
                <a:path extrusionOk="0" h="1191" w="22267">
                  <a:moveTo>
                    <a:pt x="1352" y="0"/>
                  </a:moveTo>
                  <a:cubicBezTo>
                    <a:pt x="934" y="387"/>
                    <a:pt x="419" y="805"/>
                    <a:pt x="1" y="1191"/>
                  </a:cubicBezTo>
                  <a:lnTo>
                    <a:pt x="22266" y="1191"/>
                  </a:lnTo>
                  <a:lnTo>
                    <a:pt x="222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958850" y="2360375"/>
              <a:ext cx="399000" cy="26550"/>
            </a:xfrm>
            <a:custGeom>
              <a:rect b="b" l="l" r="r" t="t"/>
              <a:pathLst>
                <a:path extrusionOk="0" h="1062" w="15960">
                  <a:moveTo>
                    <a:pt x="2285" y="0"/>
                  </a:moveTo>
                  <a:cubicBezTo>
                    <a:pt x="1480" y="386"/>
                    <a:pt x="676" y="644"/>
                    <a:pt x="0" y="1062"/>
                  </a:cubicBezTo>
                  <a:lnTo>
                    <a:pt x="15959" y="1062"/>
                  </a:lnTo>
                  <a:lnTo>
                    <a:pt x="159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29"/>
          <p:cNvGrpSpPr/>
          <p:nvPr/>
        </p:nvGrpSpPr>
        <p:grpSpPr>
          <a:xfrm>
            <a:off x="-1617900" y="541161"/>
            <a:ext cx="2337900" cy="560387"/>
            <a:chOff x="6135125" y="2934550"/>
            <a:chExt cx="2337900" cy="701975"/>
          </a:xfrm>
        </p:grpSpPr>
        <p:sp>
          <p:nvSpPr>
            <p:cNvPr id="452" name="Google Shape;452;p29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gradFill>
          <a:gsLst>
            <a:gs pos="0">
              <a:schemeClr val="dk1"/>
            </a:gs>
            <a:gs pos="36000">
              <a:schemeClr val="dk1"/>
            </a:gs>
            <a:gs pos="100000">
              <a:schemeClr val="dk2"/>
            </a:gs>
          </a:gsLst>
          <a:lin ang="8099331" scaled="0"/>
        </a:gra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0"/>
          <p:cNvSpPr txBox="1"/>
          <p:nvPr>
            <p:ph hasCustomPrompt="1" type="title"/>
          </p:nvPr>
        </p:nvSpPr>
        <p:spPr>
          <a:xfrm>
            <a:off x="2015100" y="1157025"/>
            <a:ext cx="51138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60" name="Google Shape;460;p30"/>
          <p:cNvSpPr txBox="1"/>
          <p:nvPr>
            <p:ph idx="1" type="subTitle"/>
          </p:nvPr>
        </p:nvSpPr>
        <p:spPr>
          <a:xfrm>
            <a:off x="2015100" y="2047250"/>
            <a:ext cx="5113800" cy="445200"/>
          </a:xfrm>
          <a:prstGeom prst="rect">
            <a:avLst/>
          </a:prstGeom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30"/>
          <p:cNvSpPr txBox="1"/>
          <p:nvPr>
            <p:ph hasCustomPrompt="1" idx="2" type="title"/>
          </p:nvPr>
        </p:nvSpPr>
        <p:spPr>
          <a:xfrm>
            <a:off x="2015100" y="2913600"/>
            <a:ext cx="51138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62" name="Google Shape;462;p30"/>
          <p:cNvSpPr txBox="1"/>
          <p:nvPr>
            <p:ph idx="3" type="subTitle"/>
          </p:nvPr>
        </p:nvSpPr>
        <p:spPr>
          <a:xfrm>
            <a:off x="2015100" y="3801123"/>
            <a:ext cx="5113800" cy="445200"/>
          </a:xfrm>
          <a:prstGeom prst="rect">
            <a:avLst/>
          </a:prstGeom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30"/>
          <p:cNvSpPr/>
          <p:nvPr/>
        </p:nvSpPr>
        <p:spPr>
          <a:xfrm>
            <a:off x="7316425" y="776288"/>
            <a:ext cx="834175" cy="834975"/>
          </a:xfrm>
          <a:custGeom>
            <a:rect b="b" l="l" r="r" t="t"/>
            <a:pathLst>
              <a:path extrusionOk="0" h="33399" w="33367">
                <a:moveTo>
                  <a:pt x="0" y="1"/>
                </a:moveTo>
                <a:lnTo>
                  <a:pt x="33366" y="33399"/>
                </a:lnTo>
                <a:lnTo>
                  <a:pt x="3336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4" name="Google Shape;464;p30"/>
          <p:cNvGrpSpPr/>
          <p:nvPr/>
        </p:nvGrpSpPr>
        <p:grpSpPr>
          <a:xfrm>
            <a:off x="8227800" y="534988"/>
            <a:ext cx="201100" cy="204325"/>
            <a:chOff x="3375338" y="419625"/>
            <a:chExt cx="201100" cy="204325"/>
          </a:xfrm>
        </p:grpSpPr>
        <p:sp>
          <p:nvSpPr>
            <p:cNvPr id="465" name="Google Shape;465;p30"/>
            <p:cNvSpPr/>
            <p:nvPr/>
          </p:nvSpPr>
          <p:spPr>
            <a:xfrm>
              <a:off x="3375338" y="419625"/>
              <a:ext cx="57125" cy="57125"/>
            </a:xfrm>
            <a:custGeom>
              <a:rect b="b" l="l" r="r" t="t"/>
              <a:pathLst>
                <a:path extrusionOk="0" h="2285" w="2285">
                  <a:moveTo>
                    <a:pt x="1062" y="0"/>
                  </a:moveTo>
                  <a:cubicBezTo>
                    <a:pt x="386" y="0"/>
                    <a:pt x="0" y="547"/>
                    <a:pt x="0" y="1062"/>
                  </a:cubicBezTo>
                  <a:cubicBezTo>
                    <a:pt x="0" y="1738"/>
                    <a:pt x="386" y="2285"/>
                    <a:pt x="1062" y="2285"/>
                  </a:cubicBezTo>
                  <a:cubicBezTo>
                    <a:pt x="1737" y="2285"/>
                    <a:pt x="2284" y="1738"/>
                    <a:pt x="2284" y="1062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3375338" y="566825"/>
              <a:ext cx="57125" cy="57125"/>
            </a:xfrm>
            <a:custGeom>
              <a:rect b="b" l="l" r="r" t="t"/>
              <a:pathLst>
                <a:path extrusionOk="0" h="2285" w="2285">
                  <a:moveTo>
                    <a:pt x="1062" y="0"/>
                  </a:moveTo>
                  <a:cubicBezTo>
                    <a:pt x="386" y="0"/>
                    <a:pt x="0" y="547"/>
                    <a:pt x="0" y="1094"/>
                  </a:cubicBezTo>
                  <a:cubicBezTo>
                    <a:pt x="0" y="1770"/>
                    <a:pt x="386" y="2285"/>
                    <a:pt x="1062" y="2285"/>
                  </a:cubicBezTo>
                  <a:cubicBezTo>
                    <a:pt x="1737" y="2285"/>
                    <a:pt x="2284" y="1770"/>
                    <a:pt x="2284" y="1094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3519313" y="419625"/>
              <a:ext cx="57125" cy="57125"/>
            </a:xfrm>
            <a:custGeom>
              <a:rect b="b" l="l" r="r" t="t"/>
              <a:pathLst>
                <a:path extrusionOk="0" h="2285" w="2285">
                  <a:moveTo>
                    <a:pt x="1062" y="0"/>
                  </a:moveTo>
                  <a:cubicBezTo>
                    <a:pt x="419" y="0"/>
                    <a:pt x="0" y="547"/>
                    <a:pt x="0" y="1062"/>
                  </a:cubicBezTo>
                  <a:cubicBezTo>
                    <a:pt x="0" y="1738"/>
                    <a:pt x="419" y="2285"/>
                    <a:pt x="1062" y="2285"/>
                  </a:cubicBezTo>
                  <a:cubicBezTo>
                    <a:pt x="1738" y="2285"/>
                    <a:pt x="2285" y="1738"/>
                    <a:pt x="2285" y="1062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3519313" y="566825"/>
              <a:ext cx="57125" cy="57125"/>
            </a:xfrm>
            <a:custGeom>
              <a:rect b="b" l="l" r="r" t="t"/>
              <a:pathLst>
                <a:path extrusionOk="0" h="2285" w="2285">
                  <a:moveTo>
                    <a:pt x="1062" y="0"/>
                  </a:moveTo>
                  <a:cubicBezTo>
                    <a:pt x="419" y="0"/>
                    <a:pt x="0" y="547"/>
                    <a:pt x="0" y="1094"/>
                  </a:cubicBezTo>
                  <a:cubicBezTo>
                    <a:pt x="0" y="1770"/>
                    <a:pt x="419" y="2285"/>
                    <a:pt x="1062" y="2285"/>
                  </a:cubicBezTo>
                  <a:cubicBezTo>
                    <a:pt x="1738" y="2285"/>
                    <a:pt x="2285" y="1770"/>
                    <a:pt x="2285" y="1094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" name="Google Shape;469;p30"/>
          <p:cNvSpPr/>
          <p:nvPr/>
        </p:nvSpPr>
        <p:spPr>
          <a:xfrm>
            <a:off x="344935" y="3867562"/>
            <a:ext cx="740240" cy="740947"/>
          </a:xfrm>
          <a:custGeom>
            <a:rect b="b" l="l" r="r" t="t"/>
            <a:pathLst>
              <a:path extrusionOk="0" h="33527" w="33495">
                <a:moveTo>
                  <a:pt x="0" y="0"/>
                </a:moveTo>
                <a:lnTo>
                  <a:pt x="0" y="33527"/>
                </a:lnTo>
                <a:lnTo>
                  <a:pt x="33495" y="33527"/>
                </a:lnTo>
                <a:lnTo>
                  <a:pt x="334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0"/>
          <p:cNvSpPr/>
          <p:nvPr/>
        </p:nvSpPr>
        <p:spPr>
          <a:xfrm>
            <a:off x="504928" y="4001253"/>
            <a:ext cx="130147" cy="130147"/>
          </a:xfrm>
          <a:custGeom>
            <a:rect b="b" l="l" r="r" t="t"/>
            <a:pathLst>
              <a:path extrusionOk="0" h="5889" w="5889">
                <a:moveTo>
                  <a:pt x="2929" y="0"/>
                </a:moveTo>
                <a:cubicBezTo>
                  <a:pt x="1320" y="0"/>
                  <a:pt x="1" y="1319"/>
                  <a:pt x="1" y="2928"/>
                </a:cubicBezTo>
                <a:cubicBezTo>
                  <a:pt x="1" y="4537"/>
                  <a:pt x="1320" y="5888"/>
                  <a:pt x="2929" y="5888"/>
                </a:cubicBezTo>
                <a:cubicBezTo>
                  <a:pt x="4698" y="5888"/>
                  <a:pt x="5889" y="4537"/>
                  <a:pt x="5889" y="2928"/>
                </a:cubicBezTo>
                <a:cubicBezTo>
                  <a:pt x="5889" y="1319"/>
                  <a:pt x="4698" y="0"/>
                  <a:pt x="29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0"/>
          <p:cNvSpPr/>
          <p:nvPr/>
        </p:nvSpPr>
        <p:spPr>
          <a:xfrm>
            <a:off x="504928" y="4344706"/>
            <a:ext cx="130147" cy="130147"/>
          </a:xfrm>
          <a:custGeom>
            <a:rect b="b" l="l" r="r" t="t"/>
            <a:pathLst>
              <a:path extrusionOk="0" h="5889" w="5889">
                <a:moveTo>
                  <a:pt x="2929" y="1"/>
                </a:moveTo>
                <a:cubicBezTo>
                  <a:pt x="1320" y="1"/>
                  <a:pt x="1" y="1352"/>
                  <a:pt x="1" y="2961"/>
                </a:cubicBezTo>
                <a:cubicBezTo>
                  <a:pt x="1" y="4570"/>
                  <a:pt x="1320" y="5889"/>
                  <a:pt x="2929" y="5889"/>
                </a:cubicBezTo>
                <a:cubicBezTo>
                  <a:pt x="4698" y="5889"/>
                  <a:pt x="5889" y="4570"/>
                  <a:pt x="5889" y="2961"/>
                </a:cubicBezTo>
                <a:cubicBezTo>
                  <a:pt x="5889" y="1352"/>
                  <a:pt x="4698" y="1"/>
                  <a:pt x="29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0"/>
          <p:cNvSpPr/>
          <p:nvPr/>
        </p:nvSpPr>
        <p:spPr>
          <a:xfrm>
            <a:off x="839876" y="4001253"/>
            <a:ext cx="132998" cy="130147"/>
          </a:xfrm>
          <a:custGeom>
            <a:rect b="b" l="l" r="r" t="t"/>
            <a:pathLst>
              <a:path extrusionOk="0" h="5889" w="6018">
                <a:moveTo>
                  <a:pt x="2928" y="0"/>
                </a:moveTo>
                <a:cubicBezTo>
                  <a:pt x="1319" y="0"/>
                  <a:pt x="0" y="1319"/>
                  <a:pt x="0" y="2928"/>
                </a:cubicBezTo>
                <a:cubicBezTo>
                  <a:pt x="0" y="4537"/>
                  <a:pt x="1319" y="5888"/>
                  <a:pt x="2928" y="5888"/>
                </a:cubicBezTo>
                <a:cubicBezTo>
                  <a:pt x="4666" y="5888"/>
                  <a:pt x="6017" y="4537"/>
                  <a:pt x="6017" y="2928"/>
                </a:cubicBezTo>
                <a:cubicBezTo>
                  <a:pt x="6017" y="1319"/>
                  <a:pt x="4666" y="0"/>
                  <a:pt x="2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0"/>
          <p:cNvSpPr/>
          <p:nvPr/>
        </p:nvSpPr>
        <p:spPr>
          <a:xfrm>
            <a:off x="839876" y="4344706"/>
            <a:ext cx="132998" cy="130147"/>
          </a:xfrm>
          <a:custGeom>
            <a:rect b="b" l="l" r="r" t="t"/>
            <a:pathLst>
              <a:path extrusionOk="0" h="5889" w="6018">
                <a:moveTo>
                  <a:pt x="2928" y="1"/>
                </a:moveTo>
                <a:cubicBezTo>
                  <a:pt x="1319" y="1"/>
                  <a:pt x="0" y="1352"/>
                  <a:pt x="0" y="2961"/>
                </a:cubicBezTo>
                <a:cubicBezTo>
                  <a:pt x="0" y="4570"/>
                  <a:pt x="1319" y="5889"/>
                  <a:pt x="2928" y="5889"/>
                </a:cubicBezTo>
                <a:cubicBezTo>
                  <a:pt x="4666" y="5889"/>
                  <a:pt x="6017" y="4570"/>
                  <a:pt x="6017" y="2961"/>
                </a:cubicBezTo>
                <a:cubicBezTo>
                  <a:pt x="6017" y="1352"/>
                  <a:pt x="4666" y="1"/>
                  <a:pt x="29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0"/>
          <p:cNvSpPr/>
          <p:nvPr/>
        </p:nvSpPr>
        <p:spPr>
          <a:xfrm rot="5400000">
            <a:off x="343195" y="3126562"/>
            <a:ext cx="743798" cy="740947"/>
          </a:xfrm>
          <a:custGeom>
            <a:rect b="b" l="l" r="r" t="t"/>
            <a:pathLst>
              <a:path extrusionOk="0" h="33527" w="33656">
                <a:moveTo>
                  <a:pt x="0" y="0"/>
                </a:moveTo>
                <a:lnTo>
                  <a:pt x="0" y="33527"/>
                </a:lnTo>
                <a:lnTo>
                  <a:pt x="3365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0"/>
          <p:cNvSpPr/>
          <p:nvPr/>
        </p:nvSpPr>
        <p:spPr>
          <a:xfrm rot="-5400000">
            <a:off x="343195" y="3126624"/>
            <a:ext cx="743798" cy="740947"/>
          </a:xfrm>
          <a:custGeom>
            <a:rect b="b" l="l" r="r" t="t"/>
            <a:pathLst>
              <a:path extrusionOk="0" h="33527" w="33656">
                <a:moveTo>
                  <a:pt x="0" y="0"/>
                </a:moveTo>
                <a:lnTo>
                  <a:pt x="0" y="33527"/>
                </a:lnTo>
                <a:lnTo>
                  <a:pt x="336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dk1"/>
            </a:gs>
            <a:gs pos="36000">
              <a:schemeClr val="dk1"/>
            </a:gs>
            <a:gs pos="100000">
              <a:schemeClr val="dk2"/>
            </a:gs>
          </a:gsLst>
          <a:lin ang="8100019" scaled="0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172150" y="1023300"/>
            <a:ext cx="782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100">
                <a:solidFill>
                  <a:schemeClr val="accen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chemeClr val="accen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5" name="Google Shape;25;p4"/>
          <p:cNvGrpSpPr/>
          <p:nvPr/>
        </p:nvGrpSpPr>
        <p:grpSpPr>
          <a:xfrm>
            <a:off x="8428875" y="4375124"/>
            <a:ext cx="2337900" cy="560387"/>
            <a:chOff x="6135125" y="2934550"/>
            <a:chExt cx="2337900" cy="701975"/>
          </a:xfrm>
        </p:grpSpPr>
        <p:sp>
          <p:nvSpPr>
            <p:cNvPr id="26" name="Google Shape;26;p4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4"/>
          <p:cNvSpPr/>
          <p:nvPr/>
        </p:nvSpPr>
        <p:spPr>
          <a:xfrm>
            <a:off x="267620" y="3664500"/>
            <a:ext cx="351299" cy="351955"/>
          </a:xfrm>
          <a:custGeom>
            <a:rect b="b" l="l" r="r" t="t"/>
            <a:pathLst>
              <a:path extrusionOk="0" h="16635" w="16604">
                <a:moveTo>
                  <a:pt x="1" y="0"/>
                </a:moveTo>
                <a:lnTo>
                  <a:pt x="1" y="16635"/>
                </a:lnTo>
                <a:lnTo>
                  <a:pt x="16603" y="16635"/>
                </a:lnTo>
                <a:lnTo>
                  <a:pt x="166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 txBox="1"/>
          <p:nvPr>
            <p:ph type="title"/>
          </p:nvPr>
        </p:nvSpPr>
        <p:spPr>
          <a:xfrm>
            <a:off x="2646100" y="357200"/>
            <a:ext cx="5782800" cy="11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8" name="Google Shape;478;p31"/>
          <p:cNvSpPr txBox="1"/>
          <p:nvPr>
            <p:ph idx="1" type="subTitle"/>
          </p:nvPr>
        </p:nvSpPr>
        <p:spPr>
          <a:xfrm>
            <a:off x="4572000" y="1706450"/>
            <a:ext cx="3856800" cy="440400"/>
          </a:xfrm>
          <a:prstGeom prst="rect">
            <a:avLst/>
          </a:prstGeom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31"/>
          <p:cNvSpPr txBox="1"/>
          <p:nvPr/>
        </p:nvSpPr>
        <p:spPr>
          <a:xfrm>
            <a:off x="3087400" y="3896300"/>
            <a:ext cx="53415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rPr>
              <a:t>CREDITS: This presentation template was created by </a:t>
            </a:r>
            <a:r>
              <a:rPr lang="en" sz="1200">
                <a:solidFill>
                  <a:schemeClr val="lt2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rPr>
              <a:t>, including icons by </a:t>
            </a:r>
            <a:r>
              <a:rPr lang="en" sz="1200">
                <a:solidFill>
                  <a:schemeClr val="lt2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rPr>
              <a:t> and infographics &amp; images by </a:t>
            </a:r>
            <a:r>
              <a:rPr lang="en" sz="1200">
                <a:solidFill>
                  <a:schemeClr val="lt2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2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480" name="Google Shape;480;p31"/>
          <p:cNvSpPr txBox="1"/>
          <p:nvPr>
            <p:ph idx="2" type="subTitle"/>
          </p:nvPr>
        </p:nvSpPr>
        <p:spPr>
          <a:xfrm>
            <a:off x="5524900" y="2319500"/>
            <a:ext cx="2904000" cy="6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1" name="Google Shape;481;p31"/>
          <p:cNvSpPr/>
          <p:nvPr/>
        </p:nvSpPr>
        <p:spPr>
          <a:xfrm flipH="1" rot="5400000">
            <a:off x="711463" y="1379988"/>
            <a:ext cx="844650" cy="837400"/>
          </a:xfrm>
          <a:custGeom>
            <a:rect b="b" l="l" r="r" t="t"/>
            <a:pathLst>
              <a:path extrusionOk="0" h="33496" w="33786">
                <a:moveTo>
                  <a:pt x="1" y="1"/>
                </a:moveTo>
                <a:cubicBezTo>
                  <a:pt x="1" y="9235"/>
                  <a:pt x="3733" y="17536"/>
                  <a:pt x="9911" y="23585"/>
                </a:cubicBezTo>
                <a:cubicBezTo>
                  <a:pt x="15960" y="29763"/>
                  <a:pt x="24390" y="33495"/>
                  <a:pt x="33785" y="33495"/>
                </a:cubicBezTo>
                <a:lnTo>
                  <a:pt x="337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1"/>
          <p:cNvSpPr/>
          <p:nvPr/>
        </p:nvSpPr>
        <p:spPr>
          <a:xfrm flipH="1" rot="5400000">
            <a:off x="715100" y="539000"/>
            <a:ext cx="837375" cy="837400"/>
          </a:xfrm>
          <a:custGeom>
            <a:rect b="b" l="l" r="r" t="t"/>
            <a:pathLst>
              <a:path extrusionOk="0" h="33496" w="33495">
                <a:moveTo>
                  <a:pt x="0" y="1"/>
                </a:moveTo>
                <a:lnTo>
                  <a:pt x="0" y="33495"/>
                </a:lnTo>
                <a:lnTo>
                  <a:pt x="33495" y="33495"/>
                </a:lnTo>
                <a:lnTo>
                  <a:pt x="334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1"/>
          <p:cNvSpPr/>
          <p:nvPr/>
        </p:nvSpPr>
        <p:spPr>
          <a:xfrm flipH="1" rot="5400000">
            <a:off x="713088" y="536988"/>
            <a:ext cx="841400" cy="837400"/>
          </a:xfrm>
          <a:custGeom>
            <a:rect b="b" l="l" r="r" t="t"/>
            <a:pathLst>
              <a:path extrusionOk="0" h="33496" w="33656">
                <a:moveTo>
                  <a:pt x="0" y="1"/>
                </a:moveTo>
                <a:lnTo>
                  <a:pt x="0" y="33495"/>
                </a:lnTo>
                <a:lnTo>
                  <a:pt x="3365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4" name="Google Shape;484;p31"/>
          <p:cNvGrpSpPr/>
          <p:nvPr/>
        </p:nvGrpSpPr>
        <p:grpSpPr>
          <a:xfrm flipH="1" rot="5400000">
            <a:off x="1549225" y="1379600"/>
            <a:ext cx="844650" cy="838175"/>
            <a:chOff x="513200" y="2286375"/>
            <a:chExt cx="844650" cy="838175"/>
          </a:xfrm>
        </p:grpSpPr>
        <p:sp>
          <p:nvSpPr>
            <p:cNvPr id="485" name="Google Shape;485;p31"/>
            <p:cNvSpPr/>
            <p:nvPr/>
          </p:nvSpPr>
          <p:spPr>
            <a:xfrm>
              <a:off x="513200" y="2286375"/>
              <a:ext cx="844650" cy="838175"/>
            </a:xfrm>
            <a:custGeom>
              <a:rect b="b" l="l" r="r" t="t"/>
              <a:pathLst>
                <a:path extrusionOk="0" h="33527" w="33786">
                  <a:moveTo>
                    <a:pt x="33785" y="0"/>
                  </a:moveTo>
                  <a:cubicBezTo>
                    <a:pt x="28959" y="0"/>
                    <a:pt x="24261" y="1062"/>
                    <a:pt x="20111" y="2960"/>
                  </a:cubicBezTo>
                  <a:cubicBezTo>
                    <a:pt x="19306" y="3346"/>
                    <a:pt x="18502" y="3604"/>
                    <a:pt x="17826" y="4022"/>
                  </a:cubicBezTo>
                  <a:cubicBezTo>
                    <a:pt x="16089" y="4955"/>
                    <a:pt x="14351" y="6017"/>
                    <a:pt x="12871" y="7239"/>
                  </a:cubicBezTo>
                  <a:cubicBezTo>
                    <a:pt x="12453" y="7626"/>
                    <a:pt x="11938" y="8044"/>
                    <a:pt x="11520" y="8430"/>
                  </a:cubicBezTo>
                  <a:cubicBezTo>
                    <a:pt x="10973" y="8848"/>
                    <a:pt x="10458" y="9395"/>
                    <a:pt x="9911" y="9910"/>
                  </a:cubicBezTo>
                  <a:cubicBezTo>
                    <a:pt x="9364" y="10457"/>
                    <a:pt x="8849" y="11004"/>
                    <a:pt x="8302" y="11648"/>
                  </a:cubicBezTo>
                  <a:cubicBezTo>
                    <a:pt x="8045" y="11937"/>
                    <a:pt x="7627" y="12323"/>
                    <a:pt x="7369" y="12741"/>
                  </a:cubicBezTo>
                  <a:cubicBezTo>
                    <a:pt x="6565" y="13675"/>
                    <a:pt x="5760" y="14736"/>
                    <a:pt x="5085" y="15959"/>
                  </a:cubicBezTo>
                  <a:cubicBezTo>
                    <a:pt x="4827" y="16345"/>
                    <a:pt x="4699" y="16635"/>
                    <a:pt x="4409" y="17021"/>
                  </a:cubicBezTo>
                  <a:cubicBezTo>
                    <a:pt x="3894" y="18083"/>
                    <a:pt x="3347" y="19177"/>
                    <a:pt x="2800" y="20238"/>
                  </a:cubicBezTo>
                  <a:cubicBezTo>
                    <a:pt x="2672" y="20657"/>
                    <a:pt x="2543" y="21043"/>
                    <a:pt x="2285" y="21300"/>
                  </a:cubicBezTo>
                  <a:cubicBezTo>
                    <a:pt x="1867" y="22394"/>
                    <a:pt x="1610" y="23456"/>
                    <a:pt x="1191" y="24518"/>
                  </a:cubicBezTo>
                  <a:cubicBezTo>
                    <a:pt x="1191" y="24936"/>
                    <a:pt x="1063" y="25322"/>
                    <a:pt x="934" y="25740"/>
                  </a:cubicBezTo>
                  <a:cubicBezTo>
                    <a:pt x="677" y="26673"/>
                    <a:pt x="516" y="27735"/>
                    <a:pt x="258" y="28958"/>
                  </a:cubicBezTo>
                  <a:cubicBezTo>
                    <a:pt x="258" y="29215"/>
                    <a:pt x="258" y="29633"/>
                    <a:pt x="130" y="30020"/>
                  </a:cubicBezTo>
                  <a:cubicBezTo>
                    <a:pt x="1" y="31242"/>
                    <a:pt x="1" y="32304"/>
                    <a:pt x="1" y="33527"/>
                  </a:cubicBezTo>
                  <a:lnTo>
                    <a:pt x="33785" y="33527"/>
                  </a:lnTo>
                  <a:lnTo>
                    <a:pt x="337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516425" y="3010300"/>
              <a:ext cx="841425" cy="26575"/>
            </a:xfrm>
            <a:custGeom>
              <a:rect b="b" l="l" r="r" t="t"/>
              <a:pathLst>
                <a:path extrusionOk="0" h="1063" w="33657">
                  <a:moveTo>
                    <a:pt x="129" y="1"/>
                  </a:moveTo>
                  <a:cubicBezTo>
                    <a:pt x="129" y="258"/>
                    <a:pt x="129" y="676"/>
                    <a:pt x="1" y="1063"/>
                  </a:cubicBezTo>
                  <a:lnTo>
                    <a:pt x="33656" y="1063"/>
                  </a:lnTo>
                  <a:lnTo>
                    <a:pt x="336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536550" y="2899300"/>
              <a:ext cx="821300" cy="30600"/>
            </a:xfrm>
            <a:custGeom>
              <a:rect b="b" l="l" r="r" t="t"/>
              <a:pathLst>
                <a:path extrusionOk="0" h="1224" w="32852">
                  <a:moveTo>
                    <a:pt x="257" y="1"/>
                  </a:moveTo>
                  <a:cubicBezTo>
                    <a:pt x="257" y="419"/>
                    <a:pt x="129" y="805"/>
                    <a:pt x="0" y="1223"/>
                  </a:cubicBezTo>
                  <a:lnTo>
                    <a:pt x="32851" y="1223"/>
                  </a:lnTo>
                  <a:lnTo>
                    <a:pt x="32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570325" y="2792325"/>
              <a:ext cx="787525" cy="26575"/>
            </a:xfrm>
            <a:custGeom>
              <a:rect b="b" l="l" r="r" t="t"/>
              <a:pathLst>
                <a:path extrusionOk="0" h="1063" w="31501">
                  <a:moveTo>
                    <a:pt x="515" y="0"/>
                  </a:moveTo>
                  <a:cubicBezTo>
                    <a:pt x="387" y="419"/>
                    <a:pt x="258" y="805"/>
                    <a:pt x="0" y="1062"/>
                  </a:cubicBezTo>
                  <a:lnTo>
                    <a:pt x="31500" y="1062"/>
                  </a:lnTo>
                  <a:lnTo>
                    <a:pt x="31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623425" y="2685325"/>
              <a:ext cx="734425" cy="26575"/>
            </a:xfrm>
            <a:custGeom>
              <a:rect b="b" l="l" r="r" t="t"/>
              <a:pathLst>
                <a:path extrusionOk="0" h="1063" w="29377">
                  <a:moveTo>
                    <a:pt x="676" y="1"/>
                  </a:moveTo>
                  <a:cubicBezTo>
                    <a:pt x="418" y="387"/>
                    <a:pt x="290" y="677"/>
                    <a:pt x="0" y="1063"/>
                  </a:cubicBezTo>
                  <a:lnTo>
                    <a:pt x="29376" y="1063"/>
                  </a:lnTo>
                  <a:lnTo>
                    <a:pt x="29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697425" y="2577550"/>
              <a:ext cx="660425" cy="27375"/>
            </a:xfrm>
            <a:custGeom>
              <a:rect b="b" l="l" r="r" t="t"/>
              <a:pathLst>
                <a:path extrusionOk="0" h="1095" w="26417">
                  <a:moveTo>
                    <a:pt x="933" y="1"/>
                  </a:moveTo>
                  <a:cubicBezTo>
                    <a:pt x="676" y="290"/>
                    <a:pt x="258" y="676"/>
                    <a:pt x="0" y="1094"/>
                  </a:cubicBezTo>
                  <a:lnTo>
                    <a:pt x="26416" y="1094"/>
                  </a:lnTo>
                  <a:lnTo>
                    <a:pt x="264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801175" y="2467350"/>
              <a:ext cx="556675" cy="29775"/>
            </a:xfrm>
            <a:custGeom>
              <a:rect b="b" l="l" r="r" t="t"/>
              <a:pathLst>
                <a:path extrusionOk="0" h="1191" w="22267">
                  <a:moveTo>
                    <a:pt x="1352" y="0"/>
                  </a:moveTo>
                  <a:cubicBezTo>
                    <a:pt x="934" y="387"/>
                    <a:pt x="419" y="805"/>
                    <a:pt x="1" y="1191"/>
                  </a:cubicBezTo>
                  <a:lnTo>
                    <a:pt x="22266" y="1191"/>
                  </a:lnTo>
                  <a:lnTo>
                    <a:pt x="222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958850" y="2360375"/>
              <a:ext cx="399000" cy="26550"/>
            </a:xfrm>
            <a:custGeom>
              <a:rect b="b" l="l" r="r" t="t"/>
              <a:pathLst>
                <a:path extrusionOk="0" h="1062" w="15960">
                  <a:moveTo>
                    <a:pt x="2285" y="0"/>
                  </a:moveTo>
                  <a:cubicBezTo>
                    <a:pt x="1480" y="386"/>
                    <a:pt x="676" y="644"/>
                    <a:pt x="0" y="1062"/>
                  </a:cubicBezTo>
                  <a:lnTo>
                    <a:pt x="15959" y="1062"/>
                  </a:lnTo>
                  <a:lnTo>
                    <a:pt x="159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3" name="Google Shape;493;p31"/>
          <p:cNvSpPr/>
          <p:nvPr/>
        </p:nvSpPr>
        <p:spPr>
          <a:xfrm flipH="1" rot="5400000">
            <a:off x="1552863" y="538613"/>
            <a:ext cx="837375" cy="838175"/>
          </a:xfrm>
          <a:custGeom>
            <a:rect b="b" l="l" r="r" t="t"/>
            <a:pathLst>
              <a:path extrusionOk="0" h="33527" w="33495">
                <a:moveTo>
                  <a:pt x="0" y="0"/>
                </a:moveTo>
                <a:lnTo>
                  <a:pt x="0" y="33527"/>
                </a:lnTo>
                <a:lnTo>
                  <a:pt x="33495" y="33527"/>
                </a:lnTo>
                <a:cubicBezTo>
                  <a:pt x="33495" y="15026"/>
                  <a:pt x="18501" y="0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1"/>
          <p:cNvSpPr/>
          <p:nvPr/>
        </p:nvSpPr>
        <p:spPr>
          <a:xfrm flipH="1">
            <a:off x="715100" y="4192613"/>
            <a:ext cx="415100" cy="415875"/>
          </a:xfrm>
          <a:custGeom>
            <a:rect b="b" l="l" r="r" t="t"/>
            <a:pathLst>
              <a:path extrusionOk="0" h="16635" w="16604">
                <a:moveTo>
                  <a:pt x="1" y="0"/>
                </a:moveTo>
                <a:lnTo>
                  <a:pt x="1" y="16635"/>
                </a:lnTo>
                <a:lnTo>
                  <a:pt x="16603" y="16635"/>
                </a:lnTo>
                <a:lnTo>
                  <a:pt x="166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4">
    <p:bg>
      <p:bgPr>
        <a:gradFill>
          <a:gsLst>
            <a:gs pos="0">
              <a:schemeClr val="dk1"/>
            </a:gs>
            <a:gs pos="36000">
              <a:schemeClr val="dk1"/>
            </a:gs>
            <a:gs pos="100000">
              <a:schemeClr val="dk2"/>
            </a:gs>
          </a:gsLst>
          <a:lin ang="8099331" scaled="0"/>
        </a:gra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5542650" y="339907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ighteous"/>
              <a:buNone/>
              <a:defRPr sz="2500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subTitle"/>
          </p:nvPr>
        </p:nvSpPr>
        <p:spPr>
          <a:xfrm>
            <a:off x="2485100" y="1452088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ighteous"/>
              <a:buNone/>
              <a:defRPr sz="2500"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3" type="subTitle"/>
          </p:nvPr>
        </p:nvSpPr>
        <p:spPr>
          <a:xfrm>
            <a:off x="5542650" y="4013100"/>
            <a:ext cx="2907600" cy="5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4" type="subTitle"/>
          </p:nvPr>
        </p:nvSpPr>
        <p:spPr>
          <a:xfrm>
            <a:off x="2485100" y="2066123"/>
            <a:ext cx="2907600" cy="5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8" name="Google Shape;38;p5"/>
          <p:cNvGrpSpPr/>
          <p:nvPr/>
        </p:nvGrpSpPr>
        <p:grpSpPr>
          <a:xfrm flipH="1" rot="10800000">
            <a:off x="-158462" y="4048115"/>
            <a:ext cx="2337900" cy="560387"/>
            <a:chOff x="6135125" y="2934550"/>
            <a:chExt cx="2337900" cy="701975"/>
          </a:xfrm>
        </p:grpSpPr>
        <p:sp>
          <p:nvSpPr>
            <p:cNvPr id="39" name="Google Shape;39;p5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5"/>
          <p:cNvSpPr/>
          <p:nvPr/>
        </p:nvSpPr>
        <p:spPr>
          <a:xfrm>
            <a:off x="8403360" y="732112"/>
            <a:ext cx="740240" cy="740947"/>
          </a:xfrm>
          <a:custGeom>
            <a:rect b="b" l="l" r="r" t="t"/>
            <a:pathLst>
              <a:path extrusionOk="0" h="33527" w="33495">
                <a:moveTo>
                  <a:pt x="0" y="0"/>
                </a:moveTo>
                <a:lnTo>
                  <a:pt x="0" y="33527"/>
                </a:lnTo>
                <a:lnTo>
                  <a:pt x="33495" y="33527"/>
                </a:lnTo>
                <a:lnTo>
                  <a:pt x="334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8563353" y="865803"/>
            <a:ext cx="130147" cy="130147"/>
          </a:xfrm>
          <a:custGeom>
            <a:rect b="b" l="l" r="r" t="t"/>
            <a:pathLst>
              <a:path extrusionOk="0" h="5889" w="5889">
                <a:moveTo>
                  <a:pt x="2929" y="0"/>
                </a:moveTo>
                <a:cubicBezTo>
                  <a:pt x="1320" y="0"/>
                  <a:pt x="1" y="1319"/>
                  <a:pt x="1" y="2928"/>
                </a:cubicBezTo>
                <a:cubicBezTo>
                  <a:pt x="1" y="4537"/>
                  <a:pt x="1320" y="5888"/>
                  <a:pt x="2929" y="5888"/>
                </a:cubicBezTo>
                <a:cubicBezTo>
                  <a:pt x="4698" y="5888"/>
                  <a:pt x="5889" y="4537"/>
                  <a:pt x="5889" y="2928"/>
                </a:cubicBezTo>
                <a:cubicBezTo>
                  <a:pt x="5889" y="1319"/>
                  <a:pt x="4698" y="0"/>
                  <a:pt x="29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8563353" y="1209256"/>
            <a:ext cx="130147" cy="130147"/>
          </a:xfrm>
          <a:custGeom>
            <a:rect b="b" l="l" r="r" t="t"/>
            <a:pathLst>
              <a:path extrusionOk="0" h="5889" w="5889">
                <a:moveTo>
                  <a:pt x="2929" y="1"/>
                </a:moveTo>
                <a:cubicBezTo>
                  <a:pt x="1320" y="1"/>
                  <a:pt x="1" y="1352"/>
                  <a:pt x="1" y="2961"/>
                </a:cubicBezTo>
                <a:cubicBezTo>
                  <a:pt x="1" y="4570"/>
                  <a:pt x="1320" y="5889"/>
                  <a:pt x="2929" y="5889"/>
                </a:cubicBezTo>
                <a:cubicBezTo>
                  <a:pt x="4698" y="5889"/>
                  <a:pt x="5889" y="4570"/>
                  <a:pt x="5889" y="2961"/>
                </a:cubicBezTo>
                <a:cubicBezTo>
                  <a:pt x="5889" y="1352"/>
                  <a:pt x="4698" y="1"/>
                  <a:pt x="29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8898301" y="865803"/>
            <a:ext cx="132998" cy="130147"/>
          </a:xfrm>
          <a:custGeom>
            <a:rect b="b" l="l" r="r" t="t"/>
            <a:pathLst>
              <a:path extrusionOk="0" h="5889" w="6018">
                <a:moveTo>
                  <a:pt x="2928" y="0"/>
                </a:moveTo>
                <a:cubicBezTo>
                  <a:pt x="1319" y="0"/>
                  <a:pt x="0" y="1319"/>
                  <a:pt x="0" y="2928"/>
                </a:cubicBezTo>
                <a:cubicBezTo>
                  <a:pt x="0" y="4537"/>
                  <a:pt x="1319" y="5888"/>
                  <a:pt x="2928" y="5888"/>
                </a:cubicBezTo>
                <a:cubicBezTo>
                  <a:pt x="4666" y="5888"/>
                  <a:pt x="6017" y="4537"/>
                  <a:pt x="6017" y="2928"/>
                </a:cubicBezTo>
                <a:cubicBezTo>
                  <a:pt x="6017" y="1319"/>
                  <a:pt x="4666" y="0"/>
                  <a:pt x="2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8898301" y="1209256"/>
            <a:ext cx="132998" cy="130147"/>
          </a:xfrm>
          <a:custGeom>
            <a:rect b="b" l="l" r="r" t="t"/>
            <a:pathLst>
              <a:path extrusionOk="0" h="5889" w="6018">
                <a:moveTo>
                  <a:pt x="2928" y="1"/>
                </a:moveTo>
                <a:cubicBezTo>
                  <a:pt x="1319" y="1"/>
                  <a:pt x="0" y="1352"/>
                  <a:pt x="0" y="2961"/>
                </a:cubicBezTo>
                <a:cubicBezTo>
                  <a:pt x="0" y="4570"/>
                  <a:pt x="1319" y="5889"/>
                  <a:pt x="2928" y="5889"/>
                </a:cubicBezTo>
                <a:cubicBezTo>
                  <a:pt x="4666" y="5889"/>
                  <a:pt x="6017" y="4570"/>
                  <a:pt x="6017" y="2961"/>
                </a:cubicBezTo>
                <a:cubicBezTo>
                  <a:pt x="6017" y="1352"/>
                  <a:pt x="4666" y="1"/>
                  <a:pt x="29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/>
          <p:nvPr/>
        </p:nvSpPr>
        <p:spPr>
          <a:xfrm rot="5400000">
            <a:off x="8401620" y="-8888"/>
            <a:ext cx="743798" cy="740947"/>
          </a:xfrm>
          <a:custGeom>
            <a:rect b="b" l="l" r="r" t="t"/>
            <a:pathLst>
              <a:path extrusionOk="0" h="33527" w="33656">
                <a:moveTo>
                  <a:pt x="0" y="0"/>
                </a:moveTo>
                <a:lnTo>
                  <a:pt x="0" y="33527"/>
                </a:lnTo>
                <a:lnTo>
                  <a:pt x="3365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 rot="-5400000">
            <a:off x="8401620" y="-8826"/>
            <a:ext cx="743798" cy="740947"/>
          </a:xfrm>
          <a:custGeom>
            <a:rect b="b" l="l" r="r" t="t"/>
            <a:pathLst>
              <a:path extrusionOk="0" h="33527" w="33656">
                <a:moveTo>
                  <a:pt x="0" y="0"/>
                </a:moveTo>
                <a:lnTo>
                  <a:pt x="0" y="33527"/>
                </a:lnTo>
                <a:lnTo>
                  <a:pt x="336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720000" y="1252475"/>
            <a:ext cx="3668700" cy="16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720000" y="2937325"/>
            <a:ext cx="3668700" cy="11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accen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DD"/>
              </a:buClr>
              <a:buSzPts val="1400"/>
              <a:buChar char="■"/>
              <a:defRPr/>
            </a:lvl9pPr>
          </a:lstStyle>
          <a:p/>
        </p:txBody>
      </p:sp>
      <p:grpSp>
        <p:nvGrpSpPr>
          <p:cNvPr id="58" name="Google Shape;58;p7"/>
          <p:cNvGrpSpPr/>
          <p:nvPr/>
        </p:nvGrpSpPr>
        <p:grpSpPr>
          <a:xfrm>
            <a:off x="-1622800" y="541161"/>
            <a:ext cx="2337900" cy="560387"/>
            <a:chOff x="6135125" y="2934550"/>
            <a:chExt cx="2337900" cy="701975"/>
          </a:xfrm>
        </p:grpSpPr>
        <p:sp>
          <p:nvSpPr>
            <p:cNvPr id="59" name="Google Shape;59;p7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dk1"/>
            </a:gs>
            <a:gs pos="36000">
              <a:schemeClr val="dk1"/>
            </a:gs>
            <a:gs pos="100000">
              <a:schemeClr val="dk2"/>
            </a:gs>
          </a:gsLst>
          <a:lin ang="8099331" scaled="0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67" name="Google Shape;67;p8"/>
          <p:cNvGrpSpPr/>
          <p:nvPr/>
        </p:nvGrpSpPr>
        <p:grpSpPr>
          <a:xfrm flipH="1" rot="10800000">
            <a:off x="7311388" y="534990"/>
            <a:ext cx="2337900" cy="560387"/>
            <a:chOff x="6135125" y="2934550"/>
            <a:chExt cx="2337900" cy="701975"/>
          </a:xfrm>
        </p:grpSpPr>
        <p:sp>
          <p:nvSpPr>
            <p:cNvPr id="68" name="Google Shape;68;p8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8"/>
          <p:cNvSpPr/>
          <p:nvPr/>
        </p:nvSpPr>
        <p:spPr>
          <a:xfrm rot="10800000">
            <a:off x="0" y="-12"/>
            <a:ext cx="844650" cy="837400"/>
          </a:xfrm>
          <a:custGeom>
            <a:rect b="b" l="l" r="r" t="t"/>
            <a:pathLst>
              <a:path extrusionOk="0" h="33496" w="33786">
                <a:moveTo>
                  <a:pt x="1" y="1"/>
                </a:moveTo>
                <a:cubicBezTo>
                  <a:pt x="1" y="9235"/>
                  <a:pt x="3733" y="17536"/>
                  <a:pt x="9911" y="23585"/>
                </a:cubicBezTo>
                <a:cubicBezTo>
                  <a:pt x="15960" y="29763"/>
                  <a:pt x="24390" y="33495"/>
                  <a:pt x="33785" y="33495"/>
                </a:cubicBezTo>
                <a:lnTo>
                  <a:pt x="337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 rot="10800000">
            <a:off x="0" y="837363"/>
            <a:ext cx="844650" cy="838175"/>
            <a:chOff x="513200" y="2286375"/>
            <a:chExt cx="844650" cy="838175"/>
          </a:xfrm>
        </p:grpSpPr>
        <p:sp>
          <p:nvSpPr>
            <p:cNvPr id="76" name="Google Shape;76;p8"/>
            <p:cNvSpPr/>
            <p:nvPr/>
          </p:nvSpPr>
          <p:spPr>
            <a:xfrm>
              <a:off x="513200" y="2286375"/>
              <a:ext cx="844650" cy="838175"/>
            </a:xfrm>
            <a:custGeom>
              <a:rect b="b" l="l" r="r" t="t"/>
              <a:pathLst>
                <a:path extrusionOk="0" h="33527" w="33786">
                  <a:moveTo>
                    <a:pt x="33785" y="0"/>
                  </a:moveTo>
                  <a:cubicBezTo>
                    <a:pt x="28959" y="0"/>
                    <a:pt x="24261" y="1062"/>
                    <a:pt x="20111" y="2960"/>
                  </a:cubicBezTo>
                  <a:cubicBezTo>
                    <a:pt x="19306" y="3346"/>
                    <a:pt x="18502" y="3604"/>
                    <a:pt x="17826" y="4022"/>
                  </a:cubicBezTo>
                  <a:cubicBezTo>
                    <a:pt x="16089" y="4955"/>
                    <a:pt x="14351" y="6017"/>
                    <a:pt x="12871" y="7239"/>
                  </a:cubicBezTo>
                  <a:cubicBezTo>
                    <a:pt x="12453" y="7626"/>
                    <a:pt x="11938" y="8044"/>
                    <a:pt x="11520" y="8430"/>
                  </a:cubicBezTo>
                  <a:cubicBezTo>
                    <a:pt x="10973" y="8848"/>
                    <a:pt x="10458" y="9395"/>
                    <a:pt x="9911" y="9910"/>
                  </a:cubicBezTo>
                  <a:cubicBezTo>
                    <a:pt x="9364" y="10457"/>
                    <a:pt x="8849" y="11004"/>
                    <a:pt x="8302" y="11648"/>
                  </a:cubicBezTo>
                  <a:cubicBezTo>
                    <a:pt x="8045" y="11937"/>
                    <a:pt x="7627" y="12323"/>
                    <a:pt x="7369" y="12741"/>
                  </a:cubicBezTo>
                  <a:cubicBezTo>
                    <a:pt x="6565" y="13675"/>
                    <a:pt x="5760" y="14736"/>
                    <a:pt x="5085" y="15959"/>
                  </a:cubicBezTo>
                  <a:cubicBezTo>
                    <a:pt x="4827" y="16345"/>
                    <a:pt x="4699" y="16635"/>
                    <a:pt x="4409" y="17021"/>
                  </a:cubicBezTo>
                  <a:cubicBezTo>
                    <a:pt x="3894" y="18083"/>
                    <a:pt x="3347" y="19177"/>
                    <a:pt x="2800" y="20238"/>
                  </a:cubicBezTo>
                  <a:cubicBezTo>
                    <a:pt x="2672" y="20657"/>
                    <a:pt x="2543" y="21043"/>
                    <a:pt x="2285" y="21300"/>
                  </a:cubicBezTo>
                  <a:cubicBezTo>
                    <a:pt x="1867" y="22394"/>
                    <a:pt x="1610" y="23456"/>
                    <a:pt x="1191" y="24518"/>
                  </a:cubicBezTo>
                  <a:cubicBezTo>
                    <a:pt x="1191" y="24936"/>
                    <a:pt x="1063" y="25322"/>
                    <a:pt x="934" y="25740"/>
                  </a:cubicBezTo>
                  <a:cubicBezTo>
                    <a:pt x="677" y="26673"/>
                    <a:pt x="516" y="27735"/>
                    <a:pt x="258" y="28958"/>
                  </a:cubicBezTo>
                  <a:cubicBezTo>
                    <a:pt x="258" y="29215"/>
                    <a:pt x="258" y="29633"/>
                    <a:pt x="130" y="30020"/>
                  </a:cubicBezTo>
                  <a:cubicBezTo>
                    <a:pt x="1" y="31242"/>
                    <a:pt x="1" y="32304"/>
                    <a:pt x="1" y="33527"/>
                  </a:cubicBezTo>
                  <a:lnTo>
                    <a:pt x="33785" y="33527"/>
                  </a:lnTo>
                  <a:lnTo>
                    <a:pt x="337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516425" y="3010300"/>
              <a:ext cx="841425" cy="26575"/>
            </a:xfrm>
            <a:custGeom>
              <a:rect b="b" l="l" r="r" t="t"/>
              <a:pathLst>
                <a:path extrusionOk="0" h="1063" w="33657">
                  <a:moveTo>
                    <a:pt x="129" y="1"/>
                  </a:moveTo>
                  <a:cubicBezTo>
                    <a:pt x="129" y="258"/>
                    <a:pt x="129" y="676"/>
                    <a:pt x="1" y="1063"/>
                  </a:cubicBezTo>
                  <a:lnTo>
                    <a:pt x="33656" y="1063"/>
                  </a:lnTo>
                  <a:lnTo>
                    <a:pt x="336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536550" y="2899300"/>
              <a:ext cx="821300" cy="30600"/>
            </a:xfrm>
            <a:custGeom>
              <a:rect b="b" l="l" r="r" t="t"/>
              <a:pathLst>
                <a:path extrusionOk="0" h="1224" w="32852">
                  <a:moveTo>
                    <a:pt x="257" y="1"/>
                  </a:moveTo>
                  <a:cubicBezTo>
                    <a:pt x="257" y="419"/>
                    <a:pt x="129" y="805"/>
                    <a:pt x="0" y="1223"/>
                  </a:cubicBezTo>
                  <a:lnTo>
                    <a:pt x="32851" y="1223"/>
                  </a:lnTo>
                  <a:lnTo>
                    <a:pt x="32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570325" y="2792325"/>
              <a:ext cx="787525" cy="26575"/>
            </a:xfrm>
            <a:custGeom>
              <a:rect b="b" l="l" r="r" t="t"/>
              <a:pathLst>
                <a:path extrusionOk="0" h="1063" w="31501">
                  <a:moveTo>
                    <a:pt x="515" y="0"/>
                  </a:moveTo>
                  <a:cubicBezTo>
                    <a:pt x="387" y="419"/>
                    <a:pt x="258" y="805"/>
                    <a:pt x="0" y="1062"/>
                  </a:cubicBezTo>
                  <a:lnTo>
                    <a:pt x="31500" y="1062"/>
                  </a:lnTo>
                  <a:lnTo>
                    <a:pt x="31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623425" y="2685325"/>
              <a:ext cx="734425" cy="26575"/>
            </a:xfrm>
            <a:custGeom>
              <a:rect b="b" l="l" r="r" t="t"/>
              <a:pathLst>
                <a:path extrusionOk="0" h="1063" w="29377">
                  <a:moveTo>
                    <a:pt x="676" y="1"/>
                  </a:moveTo>
                  <a:cubicBezTo>
                    <a:pt x="418" y="387"/>
                    <a:pt x="290" y="677"/>
                    <a:pt x="0" y="1063"/>
                  </a:cubicBezTo>
                  <a:lnTo>
                    <a:pt x="29376" y="1063"/>
                  </a:lnTo>
                  <a:lnTo>
                    <a:pt x="29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697425" y="2577550"/>
              <a:ext cx="660425" cy="27375"/>
            </a:xfrm>
            <a:custGeom>
              <a:rect b="b" l="l" r="r" t="t"/>
              <a:pathLst>
                <a:path extrusionOk="0" h="1095" w="26417">
                  <a:moveTo>
                    <a:pt x="933" y="1"/>
                  </a:moveTo>
                  <a:cubicBezTo>
                    <a:pt x="676" y="290"/>
                    <a:pt x="258" y="676"/>
                    <a:pt x="0" y="1094"/>
                  </a:cubicBezTo>
                  <a:lnTo>
                    <a:pt x="26416" y="1094"/>
                  </a:lnTo>
                  <a:lnTo>
                    <a:pt x="264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801175" y="2467350"/>
              <a:ext cx="556675" cy="29775"/>
            </a:xfrm>
            <a:custGeom>
              <a:rect b="b" l="l" r="r" t="t"/>
              <a:pathLst>
                <a:path extrusionOk="0" h="1191" w="22267">
                  <a:moveTo>
                    <a:pt x="1352" y="0"/>
                  </a:moveTo>
                  <a:cubicBezTo>
                    <a:pt x="934" y="387"/>
                    <a:pt x="419" y="805"/>
                    <a:pt x="1" y="1191"/>
                  </a:cubicBezTo>
                  <a:lnTo>
                    <a:pt x="22266" y="1191"/>
                  </a:lnTo>
                  <a:lnTo>
                    <a:pt x="222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958850" y="2360375"/>
              <a:ext cx="399000" cy="26550"/>
            </a:xfrm>
            <a:custGeom>
              <a:rect b="b" l="l" r="r" t="t"/>
              <a:pathLst>
                <a:path extrusionOk="0" h="1062" w="15960">
                  <a:moveTo>
                    <a:pt x="2285" y="0"/>
                  </a:moveTo>
                  <a:cubicBezTo>
                    <a:pt x="1480" y="386"/>
                    <a:pt x="676" y="644"/>
                    <a:pt x="0" y="1062"/>
                  </a:cubicBezTo>
                  <a:lnTo>
                    <a:pt x="15959" y="1062"/>
                  </a:lnTo>
                  <a:lnTo>
                    <a:pt x="159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724822" y="4404625"/>
            <a:ext cx="740240" cy="740947"/>
          </a:xfrm>
          <a:custGeom>
            <a:rect b="b" l="l" r="r" t="t"/>
            <a:pathLst>
              <a:path extrusionOk="0" h="33527" w="33495">
                <a:moveTo>
                  <a:pt x="0" y="0"/>
                </a:moveTo>
                <a:lnTo>
                  <a:pt x="0" y="33527"/>
                </a:lnTo>
                <a:lnTo>
                  <a:pt x="33495" y="33527"/>
                </a:lnTo>
                <a:lnTo>
                  <a:pt x="334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"/>
          <p:cNvSpPr/>
          <p:nvPr/>
        </p:nvSpPr>
        <p:spPr>
          <a:xfrm>
            <a:off x="-16175" y="4404625"/>
            <a:ext cx="740969" cy="740947"/>
          </a:xfrm>
          <a:custGeom>
            <a:rect b="b" l="l" r="r" t="t"/>
            <a:pathLst>
              <a:path extrusionOk="0" h="33527" w="33528">
                <a:moveTo>
                  <a:pt x="0" y="0"/>
                </a:moveTo>
                <a:lnTo>
                  <a:pt x="0" y="33527"/>
                </a:lnTo>
                <a:lnTo>
                  <a:pt x="33527" y="33527"/>
                </a:lnTo>
                <a:lnTo>
                  <a:pt x="3352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"/>
          <p:cNvSpPr/>
          <p:nvPr/>
        </p:nvSpPr>
        <p:spPr>
          <a:xfrm>
            <a:off x="-16175" y="4404625"/>
            <a:ext cx="743798" cy="740947"/>
          </a:xfrm>
          <a:custGeom>
            <a:rect b="b" l="l" r="r" t="t"/>
            <a:pathLst>
              <a:path extrusionOk="0" h="33527" w="33656">
                <a:moveTo>
                  <a:pt x="0" y="0"/>
                </a:moveTo>
                <a:lnTo>
                  <a:pt x="0" y="33527"/>
                </a:lnTo>
                <a:lnTo>
                  <a:pt x="336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/>
          <p:nvPr/>
        </p:nvSpPr>
        <p:spPr>
          <a:xfrm>
            <a:off x="884815" y="4538315"/>
            <a:ext cx="130147" cy="130147"/>
          </a:xfrm>
          <a:custGeom>
            <a:rect b="b" l="l" r="r" t="t"/>
            <a:pathLst>
              <a:path extrusionOk="0" h="5889" w="5889">
                <a:moveTo>
                  <a:pt x="2929" y="0"/>
                </a:moveTo>
                <a:cubicBezTo>
                  <a:pt x="1320" y="0"/>
                  <a:pt x="1" y="1319"/>
                  <a:pt x="1" y="2928"/>
                </a:cubicBezTo>
                <a:cubicBezTo>
                  <a:pt x="1" y="4537"/>
                  <a:pt x="1320" y="5888"/>
                  <a:pt x="2929" y="5888"/>
                </a:cubicBezTo>
                <a:cubicBezTo>
                  <a:pt x="4698" y="5888"/>
                  <a:pt x="5889" y="4537"/>
                  <a:pt x="5889" y="2928"/>
                </a:cubicBezTo>
                <a:cubicBezTo>
                  <a:pt x="5889" y="1319"/>
                  <a:pt x="4698" y="0"/>
                  <a:pt x="29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8"/>
          <p:cNvSpPr/>
          <p:nvPr/>
        </p:nvSpPr>
        <p:spPr>
          <a:xfrm>
            <a:off x="884815" y="4881769"/>
            <a:ext cx="130147" cy="130147"/>
          </a:xfrm>
          <a:custGeom>
            <a:rect b="b" l="l" r="r" t="t"/>
            <a:pathLst>
              <a:path extrusionOk="0" h="5889" w="5889">
                <a:moveTo>
                  <a:pt x="2929" y="1"/>
                </a:moveTo>
                <a:cubicBezTo>
                  <a:pt x="1320" y="1"/>
                  <a:pt x="1" y="1352"/>
                  <a:pt x="1" y="2961"/>
                </a:cubicBezTo>
                <a:cubicBezTo>
                  <a:pt x="1" y="4570"/>
                  <a:pt x="1320" y="5889"/>
                  <a:pt x="2929" y="5889"/>
                </a:cubicBezTo>
                <a:cubicBezTo>
                  <a:pt x="4698" y="5889"/>
                  <a:pt x="5889" y="4570"/>
                  <a:pt x="5889" y="2961"/>
                </a:cubicBezTo>
                <a:cubicBezTo>
                  <a:pt x="5889" y="1352"/>
                  <a:pt x="4698" y="1"/>
                  <a:pt x="29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"/>
          <p:cNvSpPr/>
          <p:nvPr/>
        </p:nvSpPr>
        <p:spPr>
          <a:xfrm>
            <a:off x="1219764" y="4538315"/>
            <a:ext cx="132998" cy="130147"/>
          </a:xfrm>
          <a:custGeom>
            <a:rect b="b" l="l" r="r" t="t"/>
            <a:pathLst>
              <a:path extrusionOk="0" h="5889" w="6018">
                <a:moveTo>
                  <a:pt x="2928" y="0"/>
                </a:moveTo>
                <a:cubicBezTo>
                  <a:pt x="1319" y="0"/>
                  <a:pt x="0" y="1319"/>
                  <a:pt x="0" y="2928"/>
                </a:cubicBezTo>
                <a:cubicBezTo>
                  <a:pt x="0" y="4537"/>
                  <a:pt x="1319" y="5888"/>
                  <a:pt x="2928" y="5888"/>
                </a:cubicBezTo>
                <a:cubicBezTo>
                  <a:pt x="4666" y="5888"/>
                  <a:pt x="6017" y="4537"/>
                  <a:pt x="6017" y="2928"/>
                </a:cubicBezTo>
                <a:cubicBezTo>
                  <a:pt x="6017" y="1319"/>
                  <a:pt x="4666" y="0"/>
                  <a:pt x="2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8"/>
          <p:cNvSpPr/>
          <p:nvPr/>
        </p:nvSpPr>
        <p:spPr>
          <a:xfrm>
            <a:off x="1219764" y="4881769"/>
            <a:ext cx="132998" cy="130147"/>
          </a:xfrm>
          <a:custGeom>
            <a:rect b="b" l="l" r="r" t="t"/>
            <a:pathLst>
              <a:path extrusionOk="0" h="5889" w="6018">
                <a:moveTo>
                  <a:pt x="2928" y="1"/>
                </a:moveTo>
                <a:cubicBezTo>
                  <a:pt x="1319" y="1"/>
                  <a:pt x="0" y="1352"/>
                  <a:pt x="0" y="2961"/>
                </a:cubicBezTo>
                <a:cubicBezTo>
                  <a:pt x="0" y="4570"/>
                  <a:pt x="1319" y="5889"/>
                  <a:pt x="2928" y="5889"/>
                </a:cubicBezTo>
                <a:cubicBezTo>
                  <a:pt x="4666" y="5889"/>
                  <a:pt x="6017" y="4570"/>
                  <a:pt x="6017" y="2961"/>
                </a:cubicBezTo>
                <a:cubicBezTo>
                  <a:pt x="6017" y="1352"/>
                  <a:pt x="4666" y="1"/>
                  <a:pt x="29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dk1"/>
            </a:gs>
            <a:gs pos="36000">
              <a:schemeClr val="dk1"/>
            </a:gs>
            <a:gs pos="100000">
              <a:schemeClr val="dk2"/>
            </a:gs>
          </a:gsLst>
          <a:lin ang="8099331" scaled="0"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/>
          <p:nvPr>
            <p:ph type="title"/>
          </p:nvPr>
        </p:nvSpPr>
        <p:spPr>
          <a:xfrm>
            <a:off x="2290025" y="180252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3" name="Google Shape;93;p9"/>
          <p:cNvSpPr txBox="1"/>
          <p:nvPr>
            <p:ph idx="1" type="subTitle"/>
          </p:nvPr>
        </p:nvSpPr>
        <p:spPr>
          <a:xfrm>
            <a:off x="2036250" y="2600725"/>
            <a:ext cx="5071500" cy="12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4" name="Google Shape;94;p9"/>
          <p:cNvSpPr/>
          <p:nvPr/>
        </p:nvSpPr>
        <p:spPr>
          <a:xfrm>
            <a:off x="8166550" y="1386056"/>
            <a:ext cx="415100" cy="415875"/>
          </a:xfrm>
          <a:custGeom>
            <a:rect b="b" l="l" r="r" t="t"/>
            <a:pathLst>
              <a:path extrusionOk="0" h="16635" w="16604">
                <a:moveTo>
                  <a:pt x="1" y="0"/>
                </a:moveTo>
                <a:lnTo>
                  <a:pt x="1" y="16635"/>
                </a:lnTo>
                <a:lnTo>
                  <a:pt x="16603" y="16635"/>
                </a:lnTo>
                <a:lnTo>
                  <a:pt x="166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/>
          <p:nvPr/>
        </p:nvSpPr>
        <p:spPr>
          <a:xfrm>
            <a:off x="8162550" y="535006"/>
            <a:ext cx="838175" cy="847850"/>
          </a:xfrm>
          <a:custGeom>
            <a:rect b="b" l="l" r="r" t="t"/>
            <a:pathLst>
              <a:path extrusionOk="0" h="33914" w="33527">
                <a:moveTo>
                  <a:pt x="0" y="1"/>
                </a:moveTo>
                <a:lnTo>
                  <a:pt x="0" y="33914"/>
                </a:lnTo>
                <a:cubicBezTo>
                  <a:pt x="9138" y="33785"/>
                  <a:pt x="17568" y="30020"/>
                  <a:pt x="23617" y="23971"/>
                </a:cubicBezTo>
                <a:cubicBezTo>
                  <a:pt x="29634" y="17826"/>
                  <a:pt x="33527" y="9364"/>
                  <a:pt x="335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9"/>
          <p:cNvGrpSpPr/>
          <p:nvPr/>
        </p:nvGrpSpPr>
        <p:grpSpPr>
          <a:xfrm>
            <a:off x="8428875" y="4375124"/>
            <a:ext cx="2337900" cy="560387"/>
            <a:chOff x="6135125" y="2934550"/>
            <a:chExt cx="2337900" cy="701975"/>
          </a:xfrm>
        </p:grpSpPr>
        <p:sp>
          <p:nvSpPr>
            <p:cNvPr id="97" name="Google Shape;97;p9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9"/>
          <p:cNvSpPr/>
          <p:nvPr/>
        </p:nvSpPr>
        <p:spPr>
          <a:xfrm>
            <a:off x="267620" y="3664500"/>
            <a:ext cx="351299" cy="351955"/>
          </a:xfrm>
          <a:custGeom>
            <a:rect b="b" l="l" r="r" t="t"/>
            <a:pathLst>
              <a:path extrusionOk="0" h="16635" w="16604">
                <a:moveTo>
                  <a:pt x="1" y="0"/>
                </a:moveTo>
                <a:lnTo>
                  <a:pt x="1" y="16635"/>
                </a:lnTo>
                <a:lnTo>
                  <a:pt x="16603" y="16635"/>
                </a:lnTo>
                <a:lnTo>
                  <a:pt x="166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noFill/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/>
          <p:nvPr/>
        </p:nvSpPr>
        <p:spPr>
          <a:xfrm>
            <a:off x="724822" y="4404625"/>
            <a:ext cx="740240" cy="740947"/>
          </a:xfrm>
          <a:custGeom>
            <a:rect b="b" l="l" r="r" t="t"/>
            <a:pathLst>
              <a:path extrusionOk="0" h="33527" w="33495">
                <a:moveTo>
                  <a:pt x="0" y="0"/>
                </a:moveTo>
                <a:lnTo>
                  <a:pt x="0" y="33527"/>
                </a:lnTo>
                <a:lnTo>
                  <a:pt x="33495" y="33527"/>
                </a:lnTo>
                <a:lnTo>
                  <a:pt x="334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-16175" y="4404625"/>
            <a:ext cx="740969" cy="740947"/>
          </a:xfrm>
          <a:custGeom>
            <a:rect b="b" l="l" r="r" t="t"/>
            <a:pathLst>
              <a:path extrusionOk="0" h="33527" w="33528">
                <a:moveTo>
                  <a:pt x="0" y="0"/>
                </a:moveTo>
                <a:lnTo>
                  <a:pt x="0" y="33527"/>
                </a:lnTo>
                <a:lnTo>
                  <a:pt x="33527" y="33527"/>
                </a:lnTo>
                <a:lnTo>
                  <a:pt x="3352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/>
          <p:nvPr/>
        </p:nvSpPr>
        <p:spPr>
          <a:xfrm>
            <a:off x="-16175" y="4404625"/>
            <a:ext cx="743798" cy="740947"/>
          </a:xfrm>
          <a:custGeom>
            <a:rect b="b" l="l" r="r" t="t"/>
            <a:pathLst>
              <a:path extrusionOk="0" h="33527" w="33656">
                <a:moveTo>
                  <a:pt x="0" y="0"/>
                </a:moveTo>
                <a:lnTo>
                  <a:pt x="0" y="33527"/>
                </a:lnTo>
                <a:lnTo>
                  <a:pt x="336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"/>
          <p:cNvSpPr/>
          <p:nvPr/>
        </p:nvSpPr>
        <p:spPr>
          <a:xfrm>
            <a:off x="884815" y="4538315"/>
            <a:ext cx="130147" cy="130147"/>
          </a:xfrm>
          <a:custGeom>
            <a:rect b="b" l="l" r="r" t="t"/>
            <a:pathLst>
              <a:path extrusionOk="0" h="5889" w="5889">
                <a:moveTo>
                  <a:pt x="2929" y="0"/>
                </a:moveTo>
                <a:cubicBezTo>
                  <a:pt x="1320" y="0"/>
                  <a:pt x="1" y="1319"/>
                  <a:pt x="1" y="2928"/>
                </a:cubicBezTo>
                <a:cubicBezTo>
                  <a:pt x="1" y="4537"/>
                  <a:pt x="1320" y="5888"/>
                  <a:pt x="2929" y="5888"/>
                </a:cubicBezTo>
                <a:cubicBezTo>
                  <a:pt x="4698" y="5888"/>
                  <a:pt x="5889" y="4537"/>
                  <a:pt x="5889" y="2928"/>
                </a:cubicBezTo>
                <a:cubicBezTo>
                  <a:pt x="5889" y="1319"/>
                  <a:pt x="4698" y="0"/>
                  <a:pt x="29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0"/>
          <p:cNvSpPr/>
          <p:nvPr/>
        </p:nvSpPr>
        <p:spPr>
          <a:xfrm>
            <a:off x="884815" y="4881769"/>
            <a:ext cx="130147" cy="130147"/>
          </a:xfrm>
          <a:custGeom>
            <a:rect b="b" l="l" r="r" t="t"/>
            <a:pathLst>
              <a:path extrusionOk="0" h="5889" w="5889">
                <a:moveTo>
                  <a:pt x="2929" y="1"/>
                </a:moveTo>
                <a:cubicBezTo>
                  <a:pt x="1320" y="1"/>
                  <a:pt x="1" y="1352"/>
                  <a:pt x="1" y="2961"/>
                </a:cubicBezTo>
                <a:cubicBezTo>
                  <a:pt x="1" y="4570"/>
                  <a:pt x="1320" y="5889"/>
                  <a:pt x="2929" y="5889"/>
                </a:cubicBezTo>
                <a:cubicBezTo>
                  <a:pt x="4698" y="5889"/>
                  <a:pt x="5889" y="4570"/>
                  <a:pt x="5889" y="2961"/>
                </a:cubicBezTo>
                <a:cubicBezTo>
                  <a:pt x="5889" y="1352"/>
                  <a:pt x="4698" y="1"/>
                  <a:pt x="29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0"/>
          <p:cNvSpPr/>
          <p:nvPr/>
        </p:nvSpPr>
        <p:spPr>
          <a:xfrm>
            <a:off x="1219764" y="4538315"/>
            <a:ext cx="132998" cy="130147"/>
          </a:xfrm>
          <a:custGeom>
            <a:rect b="b" l="l" r="r" t="t"/>
            <a:pathLst>
              <a:path extrusionOk="0" h="5889" w="6018">
                <a:moveTo>
                  <a:pt x="2928" y="0"/>
                </a:moveTo>
                <a:cubicBezTo>
                  <a:pt x="1319" y="0"/>
                  <a:pt x="0" y="1319"/>
                  <a:pt x="0" y="2928"/>
                </a:cubicBezTo>
                <a:cubicBezTo>
                  <a:pt x="0" y="4537"/>
                  <a:pt x="1319" y="5888"/>
                  <a:pt x="2928" y="5888"/>
                </a:cubicBezTo>
                <a:cubicBezTo>
                  <a:pt x="4666" y="5888"/>
                  <a:pt x="6017" y="4537"/>
                  <a:pt x="6017" y="2928"/>
                </a:cubicBezTo>
                <a:cubicBezTo>
                  <a:pt x="6017" y="1319"/>
                  <a:pt x="4666" y="0"/>
                  <a:pt x="2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"/>
          <p:cNvSpPr/>
          <p:nvPr/>
        </p:nvSpPr>
        <p:spPr>
          <a:xfrm>
            <a:off x="1219764" y="4881769"/>
            <a:ext cx="132998" cy="130147"/>
          </a:xfrm>
          <a:custGeom>
            <a:rect b="b" l="l" r="r" t="t"/>
            <a:pathLst>
              <a:path extrusionOk="0" h="5889" w="6018">
                <a:moveTo>
                  <a:pt x="2928" y="1"/>
                </a:moveTo>
                <a:cubicBezTo>
                  <a:pt x="1319" y="1"/>
                  <a:pt x="0" y="1352"/>
                  <a:pt x="0" y="2961"/>
                </a:cubicBezTo>
                <a:cubicBezTo>
                  <a:pt x="0" y="4570"/>
                  <a:pt x="1319" y="5889"/>
                  <a:pt x="2928" y="5889"/>
                </a:cubicBezTo>
                <a:cubicBezTo>
                  <a:pt x="4666" y="5889"/>
                  <a:pt x="6017" y="4570"/>
                  <a:pt x="6017" y="2961"/>
                </a:cubicBezTo>
                <a:cubicBezTo>
                  <a:pt x="6017" y="1352"/>
                  <a:pt x="4666" y="1"/>
                  <a:pt x="29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"/>
          <p:cNvSpPr/>
          <p:nvPr/>
        </p:nvSpPr>
        <p:spPr>
          <a:xfrm rot="10800000">
            <a:off x="-16125" y="3663678"/>
            <a:ext cx="740240" cy="740947"/>
          </a:xfrm>
          <a:custGeom>
            <a:rect b="b" l="l" r="r" t="t"/>
            <a:pathLst>
              <a:path extrusionOk="0" h="33527" w="33495">
                <a:moveTo>
                  <a:pt x="0" y="0"/>
                </a:moveTo>
                <a:lnTo>
                  <a:pt x="0" y="33527"/>
                </a:lnTo>
                <a:lnTo>
                  <a:pt x="33495" y="33527"/>
                </a:lnTo>
                <a:lnTo>
                  <a:pt x="334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0"/>
          <p:cNvSpPr/>
          <p:nvPr/>
        </p:nvSpPr>
        <p:spPr>
          <a:xfrm rot="5400000">
            <a:off x="723083" y="3663624"/>
            <a:ext cx="743798" cy="740947"/>
          </a:xfrm>
          <a:custGeom>
            <a:rect b="b" l="l" r="r" t="t"/>
            <a:pathLst>
              <a:path extrusionOk="0" h="33527" w="33656">
                <a:moveTo>
                  <a:pt x="0" y="0"/>
                </a:moveTo>
                <a:lnTo>
                  <a:pt x="0" y="33527"/>
                </a:lnTo>
                <a:lnTo>
                  <a:pt x="3365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0"/>
          <p:cNvSpPr txBox="1"/>
          <p:nvPr>
            <p:ph type="title"/>
          </p:nvPr>
        </p:nvSpPr>
        <p:spPr>
          <a:xfrm>
            <a:off x="631400" y="51450"/>
            <a:ext cx="2413800" cy="28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5" name="Google Shape;115;p10"/>
          <p:cNvSpPr/>
          <p:nvPr/>
        </p:nvSpPr>
        <p:spPr>
          <a:xfrm rot="-5400000">
            <a:off x="723083" y="3663624"/>
            <a:ext cx="743798" cy="740947"/>
          </a:xfrm>
          <a:custGeom>
            <a:rect b="b" l="l" r="r" t="t"/>
            <a:pathLst>
              <a:path extrusionOk="0" h="33527" w="33656">
                <a:moveTo>
                  <a:pt x="0" y="0"/>
                </a:moveTo>
                <a:lnTo>
                  <a:pt x="0" y="33527"/>
                </a:lnTo>
                <a:lnTo>
                  <a:pt x="336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1"/>
            </a:gs>
            <a:gs pos="36000">
              <a:schemeClr val="dk1"/>
            </a:gs>
            <a:gs pos="100000">
              <a:schemeClr val="dk2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35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Righteous"/>
              <a:buNone/>
              <a:defRPr b="1" sz="3500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●"/>
              <a:defRPr>
                <a:solidFill>
                  <a:schemeClr val="accent3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○"/>
              <a:defRPr>
                <a:solidFill>
                  <a:schemeClr val="accent3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■"/>
              <a:defRPr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●"/>
              <a:defRPr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○"/>
              <a:defRPr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■"/>
              <a:defRPr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●"/>
              <a:defRPr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○"/>
              <a:defRPr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■"/>
              <a:defRPr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4"/>
          <p:cNvSpPr txBox="1"/>
          <p:nvPr>
            <p:ph type="title"/>
          </p:nvPr>
        </p:nvSpPr>
        <p:spPr>
          <a:xfrm>
            <a:off x="805725" y="776300"/>
            <a:ext cx="5064900" cy="23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     </a:t>
            </a:r>
            <a:r>
              <a:rPr lang="en" sz="5400"/>
              <a:t>Análisis exploratorio </a:t>
            </a:r>
            <a:endParaRPr sz="5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d</a:t>
            </a:r>
            <a:r>
              <a:rPr lang="en" sz="5400"/>
              <a:t>e datos</a:t>
            </a:r>
            <a:endParaRPr sz="5400"/>
          </a:p>
        </p:txBody>
      </p:sp>
      <p:pic>
        <p:nvPicPr>
          <p:cNvPr id="502" name="Google Shape;502;p34"/>
          <p:cNvPicPr preferRelativeResize="0"/>
          <p:nvPr/>
        </p:nvPicPr>
        <p:blipFill rotWithShape="1">
          <a:blip r:embed="rId3">
            <a:alphaModFix/>
          </a:blip>
          <a:srcRect b="998" l="23239" r="18515" t="4839"/>
          <a:stretch/>
        </p:blipFill>
        <p:spPr>
          <a:xfrm flipH="1">
            <a:off x="5166288" y="0"/>
            <a:ext cx="3977700" cy="5143500"/>
          </a:xfrm>
          <a:prstGeom prst="round1Rect">
            <a:avLst>
              <a:gd fmla="val 35177" name="adj"/>
            </a:avLst>
          </a:prstGeom>
          <a:noFill/>
          <a:ln>
            <a:noFill/>
          </a:ln>
        </p:spPr>
      </p:pic>
      <p:grpSp>
        <p:nvGrpSpPr>
          <p:cNvPr id="503" name="Google Shape;503;p34"/>
          <p:cNvGrpSpPr/>
          <p:nvPr/>
        </p:nvGrpSpPr>
        <p:grpSpPr>
          <a:xfrm rot="10800000">
            <a:off x="4572000" y="4295650"/>
            <a:ext cx="1675550" cy="847850"/>
            <a:chOff x="7236475" y="0"/>
            <a:chExt cx="1675550" cy="847850"/>
          </a:xfrm>
        </p:grpSpPr>
        <p:sp>
          <p:nvSpPr>
            <p:cNvPr id="504" name="Google Shape;504;p34"/>
            <p:cNvSpPr/>
            <p:nvPr/>
          </p:nvSpPr>
          <p:spPr>
            <a:xfrm>
              <a:off x="8073850" y="0"/>
              <a:ext cx="838175" cy="847850"/>
            </a:xfrm>
            <a:custGeom>
              <a:rect b="b" l="l" r="r" t="t"/>
              <a:pathLst>
                <a:path extrusionOk="0" h="33914" w="33527">
                  <a:moveTo>
                    <a:pt x="0" y="1"/>
                  </a:moveTo>
                  <a:lnTo>
                    <a:pt x="0" y="33914"/>
                  </a:lnTo>
                  <a:cubicBezTo>
                    <a:pt x="9138" y="33785"/>
                    <a:pt x="17568" y="30020"/>
                    <a:pt x="23617" y="23971"/>
                  </a:cubicBezTo>
                  <a:cubicBezTo>
                    <a:pt x="29634" y="17826"/>
                    <a:pt x="33527" y="9364"/>
                    <a:pt x="33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7236475" y="0"/>
              <a:ext cx="837375" cy="847850"/>
            </a:xfrm>
            <a:custGeom>
              <a:rect b="b" l="l" r="r" t="t"/>
              <a:pathLst>
                <a:path extrusionOk="0" h="33914" w="33495">
                  <a:moveTo>
                    <a:pt x="0" y="1"/>
                  </a:moveTo>
                  <a:cubicBezTo>
                    <a:pt x="0" y="9364"/>
                    <a:pt x="3733" y="17826"/>
                    <a:pt x="9910" y="23971"/>
                  </a:cubicBezTo>
                  <a:cubicBezTo>
                    <a:pt x="15959" y="30020"/>
                    <a:pt x="24261" y="33785"/>
                    <a:pt x="33495" y="33914"/>
                  </a:cubicBezTo>
                  <a:lnTo>
                    <a:pt x="334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6" name="Google Shape;506;p34"/>
          <p:cNvSpPr/>
          <p:nvPr/>
        </p:nvSpPr>
        <p:spPr>
          <a:xfrm flipH="1">
            <a:off x="741775" y="776300"/>
            <a:ext cx="834175" cy="834975"/>
          </a:xfrm>
          <a:custGeom>
            <a:rect b="b" l="l" r="r" t="t"/>
            <a:pathLst>
              <a:path extrusionOk="0" h="33399" w="33367">
                <a:moveTo>
                  <a:pt x="0" y="1"/>
                </a:moveTo>
                <a:lnTo>
                  <a:pt x="33366" y="33399"/>
                </a:lnTo>
                <a:lnTo>
                  <a:pt x="3336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4"/>
          <p:cNvSpPr/>
          <p:nvPr/>
        </p:nvSpPr>
        <p:spPr>
          <a:xfrm>
            <a:off x="1224645" y="1259325"/>
            <a:ext cx="351299" cy="351955"/>
          </a:xfrm>
          <a:custGeom>
            <a:rect b="b" l="l" r="r" t="t"/>
            <a:pathLst>
              <a:path extrusionOk="0" h="16635" w="16604">
                <a:moveTo>
                  <a:pt x="1" y="0"/>
                </a:moveTo>
                <a:lnTo>
                  <a:pt x="1" y="16635"/>
                </a:lnTo>
                <a:lnTo>
                  <a:pt x="16603" y="16635"/>
                </a:lnTo>
                <a:lnTo>
                  <a:pt x="1660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4"/>
          <p:cNvSpPr txBox="1"/>
          <p:nvPr>
            <p:ph type="title"/>
          </p:nvPr>
        </p:nvSpPr>
        <p:spPr>
          <a:xfrm>
            <a:off x="805725" y="3564250"/>
            <a:ext cx="39777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Dataset pastelería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3000">
              <a:schemeClr val="dk1"/>
            </a:gs>
            <a:gs pos="47000">
              <a:srgbClr val="088481"/>
            </a:gs>
            <a:gs pos="100000">
              <a:schemeClr val="dk2"/>
            </a:gs>
          </a:gsLst>
          <a:lin ang="2700006" scaled="0"/>
        </a:gra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5"/>
          <p:cNvSpPr/>
          <p:nvPr/>
        </p:nvSpPr>
        <p:spPr>
          <a:xfrm rot="5400000">
            <a:off x="9334925" y="4960000"/>
            <a:ext cx="834175" cy="834975"/>
          </a:xfrm>
          <a:custGeom>
            <a:rect b="b" l="l" r="r" t="t"/>
            <a:pathLst>
              <a:path extrusionOk="0" h="33399" w="33367">
                <a:moveTo>
                  <a:pt x="0" y="1"/>
                </a:moveTo>
                <a:lnTo>
                  <a:pt x="33366" y="33399"/>
                </a:lnTo>
                <a:lnTo>
                  <a:pt x="333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5"/>
          <p:cNvSpPr txBox="1"/>
          <p:nvPr>
            <p:ph idx="4" type="title"/>
          </p:nvPr>
        </p:nvSpPr>
        <p:spPr>
          <a:xfrm>
            <a:off x="3497321" y="2920550"/>
            <a:ext cx="9447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515" name="Google Shape;515;p35"/>
          <p:cNvSpPr txBox="1"/>
          <p:nvPr>
            <p:ph idx="6" type="title"/>
          </p:nvPr>
        </p:nvSpPr>
        <p:spPr>
          <a:xfrm>
            <a:off x="4689896" y="1622650"/>
            <a:ext cx="9447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516" name="Google Shape;516;p35"/>
          <p:cNvSpPr txBox="1"/>
          <p:nvPr>
            <p:ph idx="3" type="title"/>
          </p:nvPr>
        </p:nvSpPr>
        <p:spPr>
          <a:xfrm>
            <a:off x="3497321" y="1622650"/>
            <a:ext cx="9447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517" name="Google Shape;517;p35"/>
          <p:cNvSpPr txBox="1"/>
          <p:nvPr>
            <p:ph idx="5" type="title"/>
          </p:nvPr>
        </p:nvSpPr>
        <p:spPr>
          <a:xfrm>
            <a:off x="4689896" y="2920550"/>
            <a:ext cx="9447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518" name="Google Shape;518;p3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19" name="Google Shape;519;p35"/>
          <p:cNvSpPr txBox="1"/>
          <p:nvPr>
            <p:ph idx="1" type="subTitle"/>
          </p:nvPr>
        </p:nvSpPr>
        <p:spPr>
          <a:xfrm>
            <a:off x="720000" y="1765000"/>
            <a:ext cx="2574300" cy="3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df.col</a:t>
            </a:r>
            <a:r>
              <a:rPr lang="en"/>
              <a:t>.unique()</a:t>
            </a:r>
            <a:endParaRPr/>
          </a:p>
        </p:txBody>
      </p:sp>
      <p:sp>
        <p:nvSpPr>
          <p:cNvPr id="520" name="Google Shape;520;p35"/>
          <p:cNvSpPr txBox="1"/>
          <p:nvPr>
            <p:ph idx="2" type="subTitle"/>
          </p:nvPr>
        </p:nvSpPr>
        <p:spPr>
          <a:xfrm>
            <a:off x="716600" y="2132002"/>
            <a:ext cx="25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Devuelve valores únicos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5"/>
          <p:cNvSpPr txBox="1"/>
          <p:nvPr>
            <p:ph idx="7" type="subTitle"/>
          </p:nvPr>
        </p:nvSpPr>
        <p:spPr>
          <a:xfrm>
            <a:off x="1101900" y="2920550"/>
            <a:ext cx="2192400" cy="3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df.col.dt</a:t>
            </a:r>
            <a:endParaRPr/>
          </a:p>
        </p:txBody>
      </p:sp>
      <p:sp>
        <p:nvSpPr>
          <p:cNvPr id="522" name="Google Shape;522;p35"/>
          <p:cNvSpPr txBox="1"/>
          <p:nvPr>
            <p:ph idx="8" type="subTitle"/>
          </p:nvPr>
        </p:nvSpPr>
        <p:spPr>
          <a:xfrm>
            <a:off x="452400" y="3287950"/>
            <a:ext cx="284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Acceder a fechas: .day_name(), .month_name(), hour, etc.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5"/>
          <p:cNvSpPr txBox="1"/>
          <p:nvPr>
            <p:ph idx="9" type="subTitle"/>
          </p:nvPr>
        </p:nvSpPr>
        <p:spPr>
          <a:xfrm>
            <a:off x="5856625" y="1622650"/>
            <a:ext cx="25743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df.groupby()</a:t>
            </a:r>
            <a:endParaRPr/>
          </a:p>
        </p:txBody>
      </p:sp>
      <p:sp>
        <p:nvSpPr>
          <p:cNvPr id="524" name="Google Shape;524;p35"/>
          <p:cNvSpPr txBox="1"/>
          <p:nvPr>
            <p:ph idx="13" type="subTitle"/>
          </p:nvPr>
        </p:nvSpPr>
        <p:spPr>
          <a:xfrm>
            <a:off x="5849804" y="1989652"/>
            <a:ext cx="25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Agrupar filas según valor de una columna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5"/>
          <p:cNvSpPr txBox="1"/>
          <p:nvPr>
            <p:ph idx="14" type="subTitle"/>
          </p:nvPr>
        </p:nvSpPr>
        <p:spPr>
          <a:xfrm>
            <a:off x="5863500" y="2920550"/>
            <a:ext cx="2574300" cy="3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.sort_values()</a:t>
            </a:r>
            <a:endParaRPr/>
          </a:p>
        </p:txBody>
      </p:sp>
      <p:sp>
        <p:nvSpPr>
          <p:cNvPr id="526" name="Google Shape;526;p35"/>
          <p:cNvSpPr txBox="1"/>
          <p:nvPr>
            <p:ph idx="15" type="subTitle"/>
          </p:nvPr>
        </p:nvSpPr>
        <p:spPr>
          <a:xfrm>
            <a:off x="5856675" y="3287953"/>
            <a:ext cx="25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Ordenar valores en dataframe </a:t>
            </a:r>
            <a:endParaRPr/>
          </a:p>
        </p:txBody>
      </p:sp>
      <p:pic>
        <p:nvPicPr>
          <p:cNvPr id="527" name="Google Shape;5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775" y="221625"/>
            <a:ext cx="3466440" cy="140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6"/>
          <p:cNvSpPr txBox="1"/>
          <p:nvPr>
            <p:ph idx="4294967295" type="title"/>
          </p:nvPr>
        </p:nvSpPr>
        <p:spPr>
          <a:xfrm>
            <a:off x="1626300" y="3110425"/>
            <a:ext cx="523800" cy="528900"/>
          </a:xfrm>
          <a:prstGeom prst="rect">
            <a:avLst/>
          </a:prstGeom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01</a:t>
            </a:r>
            <a:endParaRPr sz="2000"/>
          </a:p>
        </p:txBody>
      </p:sp>
      <p:sp>
        <p:nvSpPr>
          <p:cNvPr id="533" name="Google Shape;533;p36"/>
          <p:cNvSpPr txBox="1"/>
          <p:nvPr>
            <p:ph idx="4294967295" type="title"/>
          </p:nvPr>
        </p:nvSpPr>
        <p:spPr>
          <a:xfrm>
            <a:off x="340450" y="2081100"/>
            <a:ext cx="3004200" cy="9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color_continuous_scale=px.colors.sequential.</a:t>
            </a:r>
            <a:endParaRPr b="0" sz="2000"/>
          </a:p>
        </p:txBody>
      </p:sp>
      <p:sp>
        <p:nvSpPr>
          <p:cNvPr id="534" name="Google Shape;534;p36"/>
          <p:cNvSpPr txBox="1"/>
          <p:nvPr>
            <p:ph idx="4294967295" type="title"/>
          </p:nvPr>
        </p:nvSpPr>
        <p:spPr>
          <a:xfrm>
            <a:off x="3418850" y="238356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Zoom in, Hover</a:t>
            </a:r>
            <a:endParaRPr b="0" sz="2000"/>
          </a:p>
        </p:txBody>
      </p:sp>
      <p:sp>
        <p:nvSpPr>
          <p:cNvPr id="535" name="Google Shape;535;p36"/>
          <p:cNvSpPr txBox="1"/>
          <p:nvPr>
            <p:ph idx="4294967295" type="title"/>
          </p:nvPr>
        </p:nvSpPr>
        <p:spPr>
          <a:xfrm>
            <a:off x="6087600" y="230788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Plotly.express.pie, histogram, bar</a:t>
            </a:r>
            <a:endParaRPr b="0" sz="2000"/>
          </a:p>
        </p:txBody>
      </p:sp>
      <p:sp>
        <p:nvSpPr>
          <p:cNvPr id="536" name="Google Shape;536;p36"/>
          <p:cNvSpPr txBox="1"/>
          <p:nvPr>
            <p:ph idx="4294967295" type="title"/>
          </p:nvPr>
        </p:nvSpPr>
        <p:spPr>
          <a:xfrm>
            <a:off x="4325150" y="3110425"/>
            <a:ext cx="523800" cy="528900"/>
          </a:xfrm>
          <a:prstGeom prst="rect">
            <a:avLst/>
          </a:prstGeom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02</a:t>
            </a:r>
            <a:endParaRPr sz="2000"/>
          </a:p>
        </p:txBody>
      </p:sp>
      <p:sp>
        <p:nvSpPr>
          <p:cNvPr id="537" name="Google Shape;537;p36"/>
          <p:cNvSpPr txBox="1"/>
          <p:nvPr>
            <p:ph idx="4294967295" type="title"/>
          </p:nvPr>
        </p:nvSpPr>
        <p:spPr>
          <a:xfrm>
            <a:off x="6993900" y="3110425"/>
            <a:ext cx="523800" cy="528900"/>
          </a:xfrm>
          <a:prstGeom prst="rect">
            <a:avLst/>
          </a:prstGeom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03</a:t>
            </a:r>
            <a:endParaRPr sz="2000"/>
          </a:p>
        </p:txBody>
      </p:sp>
      <p:pic>
        <p:nvPicPr>
          <p:cNvPr id="538" name="Google Shape;5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813" y="261925"/>
            <a:ext cx="5058463" cy="168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25" y="130200"/>
            <a:ext cx="6457273" cy="154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37"/>
          <p:cNvPicPr preferRelativeResize="0"/>
          <p:nvPr/>
        </p:nvPicPr>
        <p:blipFill rotWithShape="1">
          <a:blip r:embed="rId4">
            <a:alphaModFix/>
          </a:blip>
          <a:srcRect b="2419" l="0" r="0" t="0"/>
          <a:stretch/>
        </p:blipFill>
        <p:spPr>
          <a:xfrm>
            <a:off x="1491950" y="3303625"/>
            <a:ext cx="7058501" cy="178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25" y="1679949"/>
            <a:ext cx="6457276" cy="1625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37"/>
          <p:cNvPicPr preferRelativeResize="0"/>
          <p:nvPr/>
        </p:nvPicPr>
        <p:blipFill rotWithShape="1">
          <a:blip r:embed="rId6">
            <a:alphaModFix/>
          </a:blip>
          <a:srcRect b="8977" l="0" r="52854" t="13092"/>
          <a:stretch/>
        </p:blipFill>
        <p:spPr>
          <a:xfrm>
            <a:off x="6531300" y="1679950"/>
            <a:ext cx="2462775" cy="19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mpany Profile by Slidesgo">
  <a:themeElements>
    <a:clrScheme name="Simple Light">
      <a:dk1>
        <a:srgbClr val="10092D"/>
      </a:dk1>
      <a:lt1>
        <a:srgbClr val="0084FF"/>
      </a:lt1>
      <a:dk2>
        <a:srgbClr val="00FFD5"/>
      </a:dk2>
      <a:lt2>
        <a:srgbClr val="FAFAFA"/>
      </a:lt2>
      <a:accent1>
        <a:srgbClr val="FAFAF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