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83A99-3FD0-B425-6DE8-9A309D88C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881BE-11C8-2567-A89E-E4424313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AFB11-E2CC-20BC-1CC7-3E47D37D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6B704-7DA8-B809-ACCF-F3A607FD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0A26C-BD57-7BBD-C2FE-738E58CC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07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83518-9D13-08D5-1AF9-AD38F8FB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F20028-3574-31B2-3201-BA4F3592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1600D-9067-6812-EC1D-B6977251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ADDDA0-19E3-7629-CF31-50D81542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6A5AA-E2B8-4CF5-910B-86446175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8AFF0E-0D0F-CF4C-A5EE-3DEF91E6F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68966-BF16-6779-826D-9ECAB4E1C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8CE5F-D004-F40D-C5C9-28DAC39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5497A-21F8-EC19-465A-61FE605C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E7624-F83C-22F7-EEE9-82B24203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107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F2E16-9155-0F82-268B-F1A9031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9FFD5-00D9-98A3-1A62-C12AEF60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F8F9F-2759-FEEA-13A7-E7F1BD1D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CFA9A-9BFF-D504-C2AC-A68C7A25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CD3A55-7B44-ABE9-9F82-C41CB87B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572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F2378-14B7-12EF-150F-6CACE7A0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18F85E-C764-A2B8-9DB1-DC14ECDF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12B52-3C28-AC33-C2DB-0617F56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4860F4-74A1-66D1-9DF3-F6A45DBD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D6D4B-9DC4-82BF-6E89-50DD432F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125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9D650-F8C9-BC87-5D0A-F1EBC879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45782-B196-4D8F-9897-3E47F32E4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E2DD52-48BA-D965-E851-59DAE735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0F47E-3CCF-15AC-4C60-D8520202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A50E9D-039C-4FDC-0424-31DF2C4C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74D1DB-6A7F-EB47-6BF3-C1AC82D1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35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C5BA-31D1-E941-D6FB-04315B63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CBE9D-69AF-5A8E-0ABE-55F5EF9B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2FE8FF-78F9-E746-6709-DD36387CB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9F6767-39DD-A384-9467-154BD6F95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828802-EA01-B4A5-12D5-83A4C6DD8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71F29C-D4F0-273A-F24A-EDDF6070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AE1BE-6C2D-8867-F422-70AC47B1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8C18A5-C327-A892-0497-3808F2E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35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C874-E178-2838-468E-CD060A29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C9F151-05E4-3BA7-F327-8C6DE372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7D3CC2-96EB-35A7-50D2-B9F1F140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D66040-412D-554D-D6EC-C360EE45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630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949097-3AF6-F601-DCEA-62152F76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31532D-3B7E-4222-4928-B52968A0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576493-D9F6-F6CC-3096-D1AE3D52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621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EDBF1-2CAF-4BDD-5A36-C61756F9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E368D-7494-7CF6-63DF-0ECA5349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B24DBF-A91C-7C38-6004-77028EF83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9199F4-297C-8F15-8B79-78811B03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348AC1-E9B4-762E-62A0-49778370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09FD77-BDD0-F8FC-26B3-2EEEAF28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934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D664-7FD2-C5FA-5564-BAC8D87D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E020FA-1C60-B71B-DCE3-3B844A23E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9F800B-341B-F8AD-00B1-2860287EF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063DA-9E2D-F81C-8C40-66FA9E6F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3C7FC-E3B4-79C5-224B-B756CAFB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7197F-84A9-0A2D-29E5-18E211D8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83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9BC007-D64B-2195-9286-BE8C73D3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8F7B7-0D3A-14EA-67C2-8C0E7DDB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3A45F-E187-1FFA-6FEE-73E222F48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033F-6BA3-4EE9-8357-6EE4FF5806AF}" type="datetimeFigureOut">
              <a:rPr lang="es-PE" smtClean="0"/>
              <a:t>1/12/2023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5E292-73BE-DE99-DC61-CDC3A7197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41945-A4A1-7A20-39ED-3350EAC4F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F602-8FA3-4F7F-856B-5D177CE3C7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549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A152506-BE2E-1865-086B-C00278FE25B5}"/>
              </a:ext>
            </a:extLst>
          </p:cNvPr>
          <p:cNvSpPr txBox="1"/>
          <p:nvPr/>
        </p:nvSpPr>
        <p:spPr>
          <a:xfrm>
            <a:off x="132522" y="1007164"/>
            <a:ext cx="1191370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/>
              <a:t>Caso</a:t>
            </a:r>
            <a:r>
              <a:rPr lang="es-PE" dirty="0"/>
              <a:t>: </a:t>
            </a:r>
          </a:p>
          <a:p>
            <a:r>
              <a:rPr lang="es-PE" dirty="0"/>
              <a:t>Cliente no paga sus facturas a crédito, se llega a una conciliación para que se refinancie la deuda total en varias cuotas.</a:t>
            </a:r>
          </a:p>
          <a:p>
            <a:r>
              <a:rPr lang="es-PE" dirty="0"/>
              <a:t>El sistema debe agrupar las facturas, generar las cuotas con el importe acorde, para que el cliente vaya pagando cuota por cuota y las facturas se vayan pagando. Si la cuota es menor a la factura, quedará un saldo, el mismo que será pagado con la siguiente cuota. Las cuotas deben ir pagando las facturas empezando por la más antigua.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ACBE167E-8C0B-DEB1-BC6D-36B24496B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92" y="0"/>
            <a:ext cx="1196008" cy="119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A152506-BE2E-1865-086B-C00278FE25B5}"/>
              </a:ext>
            </a:extLst>
          </p:cNvPr>
          <p:cNvSpPr txBox="1"/>
          <p:nvPr/>
        </p:nvSpPr>
        <p:spPr>
          <a:xfrm>
            <a:off x="132522" y="92765"/>
            <a:ext cx="11913704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/>
              <a:t>Ejemplo</a:t>
            </a:r>
            <a:r>
              <a:rPr lang="es-PE" dirty="0"/>
              <a:t>: </a:t>
            </a:r>
          </a:p>
          <a:p>
            <a:r>
              <a:rPr lang="es-PE" dirty="0"/>
              <a:t>Cliente tiene 7 facturas por pagar desde al año 2020.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Se llega a un acuerdo para que pague el importe total en 4 cuotas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19BEC7-55D6-1BF0-4AA9-9A05D3D2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52" y="3309523"/>
            <a:ext cx="1818448" cy="11561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8471B05-B471-F6BF-4DF8-E6C490308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590" y="841926"/>
            <a:ext cx="3060371" cy="19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A152506-BE2E-1865-086B-C00278FE25B5}"/>
              </a:ext>
            </a:extLst>
          </p:cNvPr>
          <p:cNvSpPr txBox="1"/>
          <p:nvPr/>
        </p:nvSpPr>
        <p:spPr>
          <a:xfrm>
            <a:off x="132522" y="92765"/>
            <a:ext cx="11913704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/>
              <a:t>Ejemplo</a:t>
            </a:r>
            <a:r>
              <a:rPr lang="es-PE" dirty="0"/>
              <a:t>: </a:t>
            </a:r>
          </a:p>
          <a:p>
            <a:r>
              <a:rPr lang="es-PE" dirty="0"/>
              <a:t>Cliente paga </a:t>
            </a:r>
            <a:r>
              <a:rPr lang="es-PE" b="1" dirty="0"/>
              <a:t>la primera cuota </a:t>
            </a:r>
            <a:r>
              <a:rPr lang="es-PE" dirty="0"/>
              <a:t>de S/360.00.</a:t>
            </a:r>
          </a:p>
          <a:p>
            <a:r>
              <a:rPr lang="es-PE" dirty="0"/>
              <a:t>De la primera factura aún quedaría un saldo de S/ 354.00 (714-354)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Cliente paga </a:t>
            </a:r>
            <a:r>
              <a:rPr lang="es-PE" b="1" dirty="0"/>
              <a:t>la segunda cuota </a:t>
            </a:r>
            <a:r>
              <a:rPr lang="es-PE" dirty="0"/>
              <a:t>de S/360.00.</a:t>
            </a:r>
          </a:p>
          <a:p>
            <a:r>
              <a:rPr lang="es-PE" dirty="0"/>
              <a:t>La primera factura ya queda con un saldo de cero, y la segunda factura queda con un saldo de S/ 112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346791-0CFE-0807-914B-8A550CFE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70" y="1206385"/>
            <a:ext cx="3732765" cy="20513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06E38E-2DE1-A9BC-AE22-57D13D26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69" y="4371344"/>
            <a:ext cx="3732764" cy="20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A152506-BE2E-1865-086B-C00278FE25B5}"/>
              </a:ext>
            </a:extLst>
          </p:cNvPr>
          <p:cNvSpPr txBox="1"/>
          <p:nvPr/>
        </p:nvSpPr>
        <p:spPr>
          <a:xfrm>
            <a:off x="132522" y="92765"/>
            <a:ext cx="11913704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b="1" dirty="0"/>
              <a:t>Ejemplo</a:t>
            </a:r>
            <a:r>
              <a:rPr lang="es-PE" dirty="0"/>
              <a:t>: </a:t>
            </a:r>
          </a:p>
          <a:p>
            <a:r>
              <a:rPr lang="es-PE" dirty="0"/>
              <a:t>Cliente paga </a:t>
            </a:r>
            <a:r>
              <a:rPr lang="es-PE" b="1" dirty="0"/>
              <a:t>la tercera cuota </a:t>
            </a:r>
            <a:r>
              <a:rPr lang="es-PE" dirty="0"/>
              <a:t>de S/360.00.</a:t>
            </a:r>
          </a:p>
          <a:p>
            <a:r>
              <a:rPr lang="es-PE" dirty="0"/>
              <a:t>Esta cuota paga el saldo de la segunda factura (S/ 112), más la factura 3 (S/ 150) y S/ 98 de la factura 4, dejando un saldo de S/14.00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Cliente paga </a:t>
            </a:r>
            <a:r>
              <a:rPr lang="es-PE" b="1" dirty="0"/>
              <a:t>la cuarta cuota </a:t>
            </a:r>
            <a:r>
              <a:rPr lang="es-PE" dirty="0"/>
              <a:t>de S/360.00.</a:t>
            </a:r>
          </a:p>
          <a:p>
            <a:r>
              <a:rPr lang="es-PE" dirty="0"/>
              <a:t>La última cuota paga el saldo de S/14 de la factura 4 y el total de las facturas 5,6 y 7. Pagando así toda su deuda.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9A3C48-1968-C7A9-E4AB-0E1C8D67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00" y="1245497"/>
            <a:ext cx="3666504" cy="20149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CFA77C4-7FC2-6BA7-61B3-33045188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69" y="4413155"/>
            <a:ext cx="3666504" cy="20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271</Words>
  <Application>Microsoft Office PowerPoint</Application>
  <PresentationFormat>Panorámica</PresentationFormat>
  <Paragraphs>58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Saavedra</dc:creator>
  <cp:lastModifiedBy>Gustavo Saavedra</cp:lastModifiedBy>
  <cp:revision>8</cp:revision>
  <dcterms:created xsi:type="dcterms:W3CDTF">2023-11-10T15:43:55Z</dcterms:created>
  <dcterms:modified xsi:type="dcterms:W3CDTF">2023-12-01T21:01:05Z</dcterms:modified>
</cp:coreProperties>
</file>