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845DB-4CB7-3845-B372-4E8431CBD286}" type="datetimeFigureOut">
              <a:rPr lang="en-US" smtClean="0"/>
              <a:t>15/5/5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651C8-4BA2-574B-A580-4658B9D0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0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651C8-4BA2-574B-A580-4658B9D03C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9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1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9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5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6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77AC-87D5-324B-AB4E-DC6E53D0E22E}" type="datetimeFigureOut">
              <a:rPr lang="en-US" smtClean="0"/>
              <a:t>15/5/5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341C3-464F-8143-8805-38378EFA2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Batch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8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JobExecutionContext</a:t>
            </a:r>
            <a:endParaRPr lang="en-US" dirty="0" smtClean="0"/>
          </a:p>
          <a:p>
            <a:r>
              <a:rPr lang="en-US" dirty="0" err="1" smtClean="0"/>
              <a:t>StepExecutionContext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9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Tasklet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CallableTaskletAdapter</a:t>
            </a:r>
            <a:endParaRPr lang="hu-HU" dirty="0"/>
          </a:p>
          <a:p>
            <a:r>
              <a:rPr lang="en-US" dirty="0" err="1" smtClean="0"/>
              <a:t>MethodInvokingTaskletAdapter</a:t>
            </a:r>
            <a:endParaRPr lang="en-US" dirty="0"/>
          </a:p>
          <a:p>
            <a:r>
              <a:rPr lang="nb-NO" dirty="0" err="1"/>
              <a:t>SystemCommandTasklet</a:t>
            </a:r>
            <a:r>
              <a:rPr lang="nb-NO" dirty="0"/>
              <a:t> </a:t>
            </a:r>
          </a:p>
          <a:p>
            <a:r>
              <a:rPr lang="nb-NO" dirty="0" err="1" smtClean="0"/>
              <a:t>Chunk-</a:t>
            </a:r>
            <a:r>
              <a:rPr lang="nb-NO" dirty="0" err="1"/>
              <a:t>b</a:t>
            </a:r>
            <a:r>
              <a:rPr lang="nb-NO" dirty="0" err="1" smtClean="0"/>
              <a:t>ased</a:t>
            </a:r>
            <a:r>
              <a:rPr lang="nb-NO" dirty="0" smtClean="0"/>
              <a:t> </a:t>
            </a:r>
            <a:r>
              <a:rPr lang="nb-NO" dirty="0" err="1" smtClean="0"/>
              <a:t>Tasklet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633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Spring </a:t>
            </a:r>
            <a:r>
              <a:rPr lang="en-US" altLang="zh-CN" dirty="0" smtClean="0"/>
              <a:t>Batch</a:t>
            </a:r>
            <a:r>
              <a:rPr lang="en-US" altLang="zh-CN" dirty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Why Spring </a:t>
            </a:r>
            <a:r>
              <a:rPr lang="en-US" altLang="zh-CN" dirty="0" smtClean="0"/>
              <a:t>Batch</a:t>
            </a:r>
            <a:r>
              <a:rPr lang="en-US" altLang="zh-C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2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 Batch Architecture</a:t>
            </a:r>
            <a:endParaRPr lang="en-US" dirty="0"/>
          </a:p>
        </p:txBody>
      </p:sp>
      <p:pic>
        <p:nvPicPr>
          <p:cNvPr id="10" name="Content Placeholder 9" descr="1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42" r="-128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3394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1717" y="2639847"/>
            <a:ext cx="747084" cy="2527779"/>
          </a:xfrm>
          <a:prstGeom prst="rect">
            <a:avLst/>
          </a:prstGeom>
          <a:solidFill>
            <a:srgbClr val="FFFFFF"/>
          </a:solidFill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8053" y="2639847"/>
            <a:ext cx="747084" cy="2527779"/>
          </a:xfrm>
          <a:prstGeom prst="rect">
            <a:avLst/>
          </a:prstGeom>
          <a:solidFill>
            <a:srgbClr val="FFFFFF"/>
          </a:solidFill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1377" y="2642823"/>
            <a:ext cx="747084" cy="2527779"/>
          </a:xfrm>
          <a:prstGeom prst="rect">
            <a:avLst/>
          </a:prstGeom>
          <a:solidFill>
            <a:srgbClr val="FFFFFF"/>
          </a:solidFill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05054" y="2645799"/>
            <a:ext cx="747084" cy="2527779"/>
          </a:xfrm>
          <a:prstGeom prst="rect">
            <a:avLst/>
          </a:prstGeom>
          <a:solidFill>
            <a:srgbClr val="FFFFFF"/>
          </a:solidFill>
          <a:ln>
            <a:solidFill>
              <a:srgbClr val="2F2B2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717" y="2266287"/>
            <a:ext cx="747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Step 1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53139" y="2256811"/>
            <a:ext cx="747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Step 2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74365" y="2259787"/>
            <a:ext cx="747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Step 3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583140" y="2262763"/>
            <a:ext cx="747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Step 4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581328" y="2789273"/>
            <a:ext cx="547862" cy="2228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2F2B20"/>
                </a:solidFill>
              </a:rPr>
              <a:t>Tasklet</a:t>
            </a:r>
            <a:endParaRPr lang="en-US" sz="1200" dirty="0">
              <a:solidFill>
                <a:srgbClr val="2F2B2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77652" y="2792249"/>
            <a:ext cx="547862" cy="2228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2F2B20"/>
                </a:solidFill>
              </a:rPr>
              <a:t>Tasklet</a:t>
            </a:r>
            <a:endParaRPr lang="en-US" sz="1200" dirty="0">
              <a:solidFill>
                <a:srgbClr val="2F2B2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73976" y="2795225"/>
            <a:ext cx="547862" cy="2228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2F2B20"/>
                </a:solidFill>
              </a:rPr>
              <a:t>Tasklet</a:t>
            </a:r>
            <a:endParaRPr lang="en-US" sz="1200" dirty="0">
              <a:solidFill>
                <a:srgbClr val="2F2B2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7653" y="2798201"/>
            <a:ext cx="547862" cy="22289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rgbClr val="2F2B20"/>
                </a:solidFill>
              </a:rPr>
              <a:t>Tasklet</a:t>
            </a:r>
            <a:endParaRPr lang="en-US" sz="1200" dirty="0">
              <a:solidFill>
                <a:srgbClr val="2F2B20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228801" y="3903737"/>
            <a:ext cx="9492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>
          <a:xfrm>
            <a:off x="3925137" y="3903737"/>
            <a:ext cx="946240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0" idx="1"/>
          </p:cNvCxnSpPr>
          <p:nvPr/>
        </p:nvCxnSpPr>
        <p:spPr>
          <a:xfrm>
            <a:off x="5618461" y="3906713"/>
            <a:ext cx="986593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821802" y="1957963"/>
            <a:ext cx="7221812" cy="355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8865" y="1994457"/>
            <a:ext cx="5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and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759532" y="4134106"/>
            <a:ext cx="5055271" cy="1182951"/>
          </a:xfrm>
          <a:prstGeom prst="can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rgbClr val="2F2B20"/>
                </a:solidFill>
              </a:rPr>
              <a:t>JobRepository</a:t>
            </a:r>
            <a:r>
              <a:rPr lang="en-US" altLang="zh-CN" dirty="0" smtClean="0">
                <a:solidFill>
                  <a:srgbClr val="2F2B20"/>
                </a:solidFill>
              </a:rPr>
              <a:t> 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826" y="2963608"/>
            <a:ext cx="1444364" cy="4856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2F2B20"/>
                </a:solidFill>
              </a:rPr>
              <a:t>JobLauncher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55464" y="2966584"/>
            <a:ext cx="1444364" cy="4856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Job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1200" y="2969560"/>
            <a:ext cx="1444364" cy="4856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F2B20"/>
                </a:solidFill>
              </a:rPr>
              <a:t>Step</a:t>
            </a:r>
            <a:endParaRPr lang="en-US" dirty="0">
              <a:solidFill>
                <a:srgbClr val="2F2B2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2525" y="2972536"/>
            <a:ext cx="1444364" cy="48563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2F2B20"/>
                </a:solidFill>
              </a:rPr>
              <a:t>Tasklet</a:t>
            </a:r>
            <a:endParaRPr lang="en-US" dirty="0">
              <a:solidFill>
                <a:srgbClr val="2F2B20"/>
              </a:solidFill>
            </a:endParaRPr>
          </a:p>
        </p:txBody>
      </p:sp>
      <p:cxnSp>
        <p:nvCxnSpPr>
          <p:cNvPr id="11" name="Straight Arrow Connector 10"/>
          <p:cNvCxnSpPr>
            <a:stCxn id="5" idx="3"/>
            <a:endCxn id="7" idx="1"/>
          </p:cNvCxnSpPr>
          <p:nvPr/>
        </p:nvCxnSpPr>
        <p:spPr>
          <a:xfrm>
            <a:off x="2129190" y="3206424"/>
            <a:ext cx="426274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>
            <a:off x="3999828" y="3209400"/>
            <a:ext cx="401372" cy="2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1"/>
          </p:cNvCxnSpPr>
          <p:nvPr/>
        </p:nvCxnSpPr>
        <p:spPr>
          <a:xfrm>
            <a:off x="5845564" y="3206424"/>
            <a:ext cx="886961" cy="89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4" idx="1"/>
          </p:cNvCxnSpPr>
          <p:nvPr/>
        </p:nvCxnSpPr>
        <p:spPr>
          <a:xfrm rot="16200000" flipH="1">
            <a:off x="2004655" y="2851593"/>
            <a:ext cx="684866" cy="188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4" idx="1"/>
          </p:cNvCxnSpPr>
          <p:nvPr/>
        </p:nvCxnSpPr>
        <p:spPr>
          <a:xfrm>
            <a:off x="3277646" y="3452216"/>
            <a:ext cx="9522" cy="681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  <a:endCxn id="4" idx="1"/>
          </p:cNvCxnSpPr>
          <p:nvPr/>
        </p:nvCxnSpPr>
        <p:spPr>
          <a:xfrm rot="5400000">
            <a:off x="3865818" y="2876542"/>
            <a:ext cx="678914" cy="18362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a </a:t>
            </a:r>
            <a:r>
              <a:rPr lang="en-US" dirty="0" err="1" smtClean="0"/>
              <a:t>helloWorldJob</a:t>
            </a:r>
            <a:r>
              <a:rPr lang="en-US" dirty="0" smtClean="0"/>
              <a:t> to print the words “Hello World!” to console</a:t>
            </a:r>
          </a:p>
        </p:txBody>
      </p:sp>
    </p:spTree>
    <p:extLst>
      <p:ext uri="{BB962C8B-B14F-4D97-AF65-F5344CB8AC3E}">
        <p14:creationId xmlns:p14="http://schemas.microsoft.com/office/powerpoint/2010/main" val="216261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BATCH_JOB_INSTANCE</a:t>
            </a:r>
            <a:endParaRPr lang="en-US" dirty="0"/>
          </a:p>
          <a:p>
            <a:r>
              <a:rPr lang="en-US" dirty="0" smtClean="0"/>
              <a:t>BATCH_JOB_PARAMS</a:t>
            </a:r>
            <a:endParaRPr lang="en-US" dirty="0"/>
          </a:p>
          <a:p>
            <a:r>
              <a:rPr lang="en-US" dirty="0" smtClean="0"/>
              <a:t>BATCH_JOB_EXECUTION</a:t>
            </a:r>
            <a:endParaRPr lang="en-US" dirty="0"/>
          </a:p>
          <a:p>
            <a:r>
              <a:rPr lang="en-US" dirty="0" smtClean="0"/>
              <a:t>BATCH_JOB_EXECUTION_CONTEXT</a:t>
            </a:r>
            <a:endParaRPr lang="en-US" dirty="0"/>
          </a:p>
          <a:p>
            <a:r>
              <a:rPr lang="en-US" dirty="0" smtClean="0"/>
              <a:t>BATCH_STEP_EXECUTION</a:t>
            </a:r>
            <a:endParaRPr lang="en-US" dirty="0"/>
          </a:p>
          <a:p>
            <a:r>
              <a:rPr lang="en-US" dirty="0" smtClean="0"/>
              <a:t>BATCH_STEP_EXECUTION_CONTEXT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7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JobParameters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err="1" smtClean="0"/>
              <a:t>JobParametersValidator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JobParametersIncrementer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376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ES_tradnl" dirty="0" err="1" smtClean="0"/>
              <a:t>JobExecutionListener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408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82</Words>
  <Application>Microsoft Macintosh PowerPoint</Application>
  <PresentationFormat>On-screen Show (4:3)</PresentationFormat>
  <Paragraphs>47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Spring Batch</vt:lpstr>
      <vt:lpstr>Spring Batch</vt:lpstr>
      <vt:lpstr>Spring Batch Architecture</vt:lpstr>
      <vt:lpstr>A Sample</vt:lpstr>
      <vt:lpstr>Component and Relationship</vt:lpstr>
      <vt:lpstr>DEMO</vt:lpstr>
      <vt:lpstr>JobRepository</vt:lpstr>
      <vt:lpstr>JobParameters</vt:lpstr>
      <vt:lpstr>Job Listener</vt:lpstr>
      <vt:lpstr>Execution Context</vt:lpstr>
      <vt:lpstr>Tasklet</vt:lpstr>
      <vt:lpstr>Flow Control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Batch</dc:title>
  <dc:creator>Liang Zhang</dc:creator>
  <cp:lastModifiedBy>Liang Zhang</cp:lastModifiedBy>
  <cp:revision>35</cp:revision>
  <dcterms:created xsi:type="dcterms:W3CDTF">2015-04-25T01:26:20Z</dcterms:created>
  <dcterms:modified xsi:type="dcterms:W3CDTF">2015-05-05T07:05:51Z</dcterms:modified>
</cp:coreProperties>
</file>