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73" r:id="rId7"/>
    <p:sldId id="271" r:id="rId8"/>
    <p:sldId id="270" r:id="rId9"/>
    <p:sldId id="29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3F3"/>
    <a:srgbClr val="E0F0F3"/>
    <a:srgbClr val="FFFFFF"/>
    <a:srgbClr val="A6CCD3"/>
    <a:srgbClr val="FFD19A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B8F19B-CE4B-4475-B5A8-9CE527F02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900038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Project Bedroom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6C4B3-C9EB-452E-B71B-28C683D0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70" y="3698955"/>
            <a:ext cx="4104000" cy="2446620"/>
          </a:xfrm>
          <a:prstGeom prst="rect">
            <a:avLst/>
          </a:prstGeom>
        </p:spPr>
      </p:pic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630967" y="3300449"/>
            <a:ext cx="500700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67E142-4CBD-4D6C-8297-21F235B2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7142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D3E146-7AEA-42E4-B56C-E253C976C84A}"/>
              </a:ext>
            </a:extLst>
          </p:cNvPr>
          <p:cNvSpPr/>
          <p:nvPr/>
        </p:nvSpPr>
        <p:spPr>
          <a:xfrm>
            <a:off x="0" y="0"/>
            <a:ext cx="7571428" cy="68580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Our task as a group was to create an app which will fix issues that students living in dorms have.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C03A7C4-E9A8-4FC7-B9DD-8118EB6F9400}"/>
              </a:ext>
            </a:extLst>
          </p:cNvPr>
          <p:cNvSpPr/>
          <p:nvPr/>
        </p:nvSpPr>
        <p:spPr>
          <a:xfrm>
            <a:off x="-2400" y="1067914"/>
            <a:ext cx="12189600" cy="1532411"/>
          </a:xfrm>
          <a:prstGeom prst="rect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898009-4A3B-49DD-B647-E5D563AC28E8}"/>
              </a:ext>
            </a:extLst>
          </p:cNvPr>
          <p:cNvSpPr/>
          <p:nvPr/>
        </p:nvSpPr>
        <p:spPr>
          <a:xfrm>
            <a:off x="-4800" y="-14473"/>
            <a:ext cx="12192000" cy="1082387"/>
          </a:xfrm>
          <a:prstGeom prst="rect">
            <a:avLst/>
          </a:prstGeom>
          <a:solidFill>
            <a:srgbClr val="FFD19A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00326"/>
            <a:ext cx="12192000" cy="4257674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600325"/>
            <a:ext cx="12189600" cy="425767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00" y="10679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Some Of  the Problems Students May Have?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1519760" y="3171636"/>
            <a:ext cx="6986065" cy="230523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Appointed person not cleaning the shared facilities.</a:t>
            </a:r>
            <a:endParaRPr lang="en-US" sz="1800" i="1" dirty="0">
              <a:solidFill>
                <a:schemeClr val="accent1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Students not paying for shared items.</a:t>
            </a:r>
            <a:endParaRPr lang="en-US" sz="1800" i="1" spc="-5" dirty="0">
              <a:solidFill>
                <a:schemeClr val="accent1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Garbage disposal not being done on time.</a:t>
            </a:r>
            <a:endParaRPr lang="en-US" sz="1800" b="1" i="1" spc="-5" dirty="0">
              <a:solidFill>
                <a:schemeClr val="accent1"/>
              </a:solidFill>
              <a:cs typeface="Arial"/>
            </a:endParaRPr>
          </a:p>
          <a:p>
            <a:pPr marR="775335">
              <a:lnSpc>
                <a:spcPct val="125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Unannounced parties, gatherings, etc.</a:t>
            </a:r>
            <a:endParaRPr lang="en-U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1605485" y="2370219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1" name="object 3" descr="Blue rectangle">
            <a:extLst>
              <a:ext uri="{FF2B5EF4-FFF2-40B4-BE49-F238E27FC236}">
                <a16:creationId xmlns:a16="http://schemas.microsoft.com/office/drawing/2014/main" id="{ECE4CFEB-4056-466E-A379-51791EA690E2}"/>
              </a:ext>
            </a:extLst>
          </p:cNvPr>
          <p:cNvSpPr/>
          <p:nvPr/>
        </p:nvSpPr>
        <p:spPr>
          <a:xfrm>
            <a:off x="-7200" y="-19564"/>
            <a:ext cx="12189600" cy="108238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9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Windows Forms App (C#)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42112"/>
            <a:ext cx="6024983" cy="1992090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3" y="3099022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MySQL Database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Encryption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08676FCC-2918-4A9E-A372-C5E6AC3567FC}"/>
              </a:ext>
            </a:extLst>
          </p:cNvPr>
          <p:cNvSpPr/>
          <p:nvPr/>
        </p:nvSpPr>
        <p:spPr>
          <a:xfrm>
            <a:off x="0" y="3142112"/>
            <a:ext cx="6024983" cy="199208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4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18"/>
            <a:ext cx="12189600" cy="6855181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7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Shared Items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shared items to be paid by other fellow students.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Removing items.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Selecting students that have not paid yet.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Tasks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tasks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Removing tasks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Reporting undone tasks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 Functionalities (Student)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House Rules Tab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States the rules of the house that students must follow.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Complaints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Seeing all the custom complaints students have anonymously made.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Display/Statistics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Seeing other students’ statistics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Add Complaint Tab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rgbClr val="F0F3F3"/>
                </a:solidFill>
              </a:rPr>
              <a:t>Custom Complaints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rgbClr val="F0F3F3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18"/>
            <a:ext cx="12189600" cy="6855181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7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7390879" y="1679575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Register Key Control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Generating keys for registering.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Deleting a key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List of all generated keys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 Functionalities (Admin)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2432634" y="1748064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Students Control Tab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Adding students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Removing students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List of all students</a:t>
            </a:r>
            <a:endParaRPr lang="en-US" sz="1800" i="1" spc="-15" dirty="0">
              <a:solidFill>
                <a:srgbClr val="F0F3F3"/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7390879" y="4369433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Add Complaint Tab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rgbClr val="F0F3F3"/>
                </a:solidFill>
              </a:rPr>
              <a:t>Custom Complaints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2459705" y="3822008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Rules Control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rules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Deleting rules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List of rules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rgbClr val="F0F3F3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817698" y="169872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891079" y="169872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854234" y="3822008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891079" y="429846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None/>
            </a:pPr>
            <a:r>
              <a:rPr lang="en-US" sz="2500" b="1" i="1" dirty="0">
                <a:solidFill>
                  <a:srgbClr val="A6CCD3"/>
                </a:solidFill>
              </a:rPr>
              <a:t>Jose Navarrete Carbonell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 </a:t>
            </a:r>
            <a:r>
              <a:rPr lang="en-US" sz="2500" b="1" i="1" dirty="0">
                <a:solidFill>
                  <a:srgbClr val="A6CCD3"/>
                </a:solidFill>
              </a:rPr>
              <a:t>Alexander Vartic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Menderes Sacli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Person icon">
            <a:extLst>
              <a:ext uri="{FF2B5EF4-FFF2-40B4-BE49-F238E27FC236}">
                <a16:creationId xmlns:a16="http://schemas.microsoft.com/office/drawing/2014/main" id="{D541488C-BF37-4205-87A1-119B15365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03" y="3982133"/>
            <a:ext cx="342900" cy="352425"/>
          </a:xfrm>
          <a:prstGeom prst="rect">
            <a:avLst/>
          </a:prstGeom>
        </p:spPr>
      </p:pic>
      <p:pic>
        <p:nvPicPr>
          <p:cNvPr id="10" name="Graphic 9" descr="Person icon">
            <a:extLst>
              <a:ext uri="{FF2B5EF4-FFF2-40B4-BE49-F238E27FC236}">
                <a16:creationId xmlns:a16="http://schemas.microsoft.com/office/drawing/2014/main" id="{242E4B87-4C30-4CB6-BFBB-531D032F1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03" y="449376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233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Wingdings</vt:lpstr>
      <vt:lpstr>Office Theme</vt:lpstr>
      <vt:lpstr>Project Bedroom </vt:lpstr>
      <vt:lpstr>What Are We Doing?</vt:lpstr>
      <vt:lpstr>What Are Some Of  the Problems Students May Have?</vt:lpstr>
      <vt:lpstr>What Did We Use?</vt:lpstr>
      <vt:lpstr>App Functionalities (Student)</vt:lpstr>
      <vt:lpstr>App Functionalities (Admin)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2020-01-15T20:20:00Z</dcterms:created>
  <dcterms:modified xsi:type="dcterms:W3CDTF">2020-01-20T20:32:08Z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