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88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AD8AF5-503D-46E1-A784-C3330D4A6A36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08D6C6E-6C8B-41A5-8CCB-4EBC40AAC50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2662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AF5-503D-46E1-A784-C3330D4A6A36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6C6E-6C8B-41A5-8CCB-4EBC40AAC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4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AF5-503D-46E1-A784-C3330D4A6A36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6C6E-6C8B-41A5-8CCB-4EBC40AAC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73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AF5-503D-46E1-A784-C3330D4A6A36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6C6E-6C8B-41A5-8CCB-4EBC40AAC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2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AD8AF5-503D-46E1-A784-C3330D4A6A36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8D6C6E-6C8B-41A5-8CCB-4EBC40AAC5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81398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AF5-503D-46E1-A784-C3330D4A6A36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6C6E-6C8B-41A5-8CCB-4EBC40AAC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6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AF5-503D-46E1-A784-C3330D4A6A36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6C6E-6C8B-41A5-8CCB-4EBC40AAC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30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AF5-503D-46E1-A784-C3330D4A6A36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6C6E-6C8B-41A5-8CCB-4EBC40AAC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1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AF5-503D-46E1-A784-C3330D4A6A36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D6C6E-6C8B-41A5-8CCB-4EBC40AAC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70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AD8AF5-503D-46E1-A784-C3330D4A6A36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8D6C6E-6C8B-41A5-8CCB-4EBC40AAC5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723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AD8AF5-503D-46E1-A784-C3330D4A6A36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8D6C6E-6C8B-41A5-8CCB-4EBC40AAC5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612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D4AD8AF5-503D-46E1-A784-C3330D4A6A36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208D6C6E-6C8B-41A5-8CCB-4EBC40AAC5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511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Y86-sim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By</a:t>
            </a:r>
          </a:p>
          <a:p>
            <a:r>
              <a:rPr lang="zh-CN" altLang="en-US" dirty="0" smtClean="0"/>
              <a:t>解润芃</a:t>
            </a:r>
            <a:r>
              <a:rPr lang="en-US" altLang="zh-CN" dirty="0" smtClean="0"/>
              <a:t>(17307130196)</a:t>
            </a:r>
          </a:p>
          <a:p>
            <a:r>
              <a:rPr lang="zh-CN" altLang="en-US" dirty="0" smtClean="0"/>
              <a:t>朱铭哲</a:t>
            </a:r>
            <a:r>
              <a:rPr lang="en-US" altLang="zh-CN" dirty="0" smtClean="0"/>
              <a:t>(17307130099)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41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Y86-sim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本</a:t>
            </a:r>
            <a:r>
              <a:rPr lang="en-US" altLang="zh-CN" sz="2800" dirty="0" smtClean="0"/>
              <a:t>y86</a:t>
            </a:r>
            <a:r>
              <a:rPr lang="zh-CN" altLang="en-US" sz="2800" dirty="0" smtClean="0"/>
              <a:t>模拟器以</a:t>
            </a:r>
            <a:r>
              <a:rPr lang="en-US" altLang="zh-CN" sz="2800" dirty="0" err="1" smtClean="0"/>
              <a:t>c++</a:t>
            </a:r>
            <a:r>
              <a:rPr lang="zh-CN" altLang="en-US" sz="2800" dirty="0" smtClean="0"/>
              <a:t>作为底层代码格式，以</a:t>
            </a:r>
            <a:r>
              <a:rPr lang="en-US" altLang="zh-CN" sz="2800" dirty="0" smtClean="0"/>
              <a:t>UWP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win10</a:t>
            </a:r>
            <a:r>
              <a:rPr lang="zh-CN" altLang="en-US" sz="2800" dirty="0" smtClean="0"/>
              <a:t>）作为界面呈现。作为辅助同样提供了终端运行版本。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90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内核实现方法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3600" dirty="0" smtClean="0"/>
              <a:t>硬件：</a:t>
            </a:r>
            <a:endParaRPr lang="en-US" altLang="zh-CN" dirty="0" smtClean="0"/>
          </a:p>
          <a:p>
            <a:r>
              <a:rPr lang="en-US" altLang="zh-CN" dirty="0" smtClean="0"/>
              <a:t>Memory</a:t>
            </a:r>
            <a:r>
              <a:rPr lang="zh-CN" altLang="en-US" dirty="0" smtClean="0"/>
              <a:t>：单个存储大小不超过</a:t>
            </a:r>
            <a:r>
              <a:rPr lang="en-US" altLang="zh-CN" dirty="0" smtClean="0"/>
              <a:t>1</a:t>
            </a:r>
            <a:r>
              <a:rPr lang="zh-CN" altLang="en-US" dirty="0" smtClean="0"/>
              <a:t>字节的整型数组。</a:t>
            </a:r>
            <a:endParaRPr lang="en-US" altLang="zh-CN" dirty="0" smtClean="0"/>
          </a:p>
          <a:p>
            <a:r>
              <a:rPr lang="en-US" altLang="zh-CN" dirty="0" smtClean="0"/>
              <a:t>Register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long</a:t>
            </a:r>
            <a:r>
              <a:rPr lang="zh-CN" altLang="en-US" dirty="0" smtClean="0"/>
              <a:t>型的长为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的数组。</a:t>
            </a:r>
            <a:endParaRPr lang="en-US" altLang="zh-CN" dirty="0" smtClean="0"/>
          </a:p>
          <a:p>
            <a:r>
              <a:rPr lang="en-US" altLang="zh-CN" dirty="0" smtClean="0"/>
              <a:t>Cache</a:t>
            </a:r>
            <a:r>
              <a:rPr lang="zh-CN" altLang="en-US" dirty="0" smtClean="0"/>
              <a:t>：模拟有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set</a:t>
            </a:r>
            <a:r>
              <a:rPr lang="zh-CN" altLang="en-US" dirty="0" smtClean="0"/>
              <a:t>仅</a:t>
            </a:r>
            <a:r>
              <a:rPr lang="en-US" altLang="zh-CN" dirty="0" smtClean="0"/>
              <a:t>1line</a:t>
            </a:r>
            <a:r>
              <a:rPr lang="zh-CN" altLang="en-US" dirty="0" smtClean="0"/>
              <a:t>的高速缓存器。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3600" dirty="0" smtClean="0"/>
              <a:t>运行：</a:t>
            </a:r>
            <a:endParaRPr lang="en-US" altLang="zh-CN" sz="36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流水线寄存器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线路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1800" dirty="0" smtClean="0"/>
              <a:t>CC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控制逻辑</a:t>
            </a:r>
            <a:endParaRPr lang="en-US" altLang="zh-CN" sz="18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3" y="0"/>
            <a:ext cx="276227" cy="69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部分函数解释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50620" y="1657351"/>
            <a:ext cx="5760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r</a:t>
            </a:r>
            <a:r>
              <a:rPr lang="en-US" altLang="zh-CN" sz="3200" dirty="0" err="1" smtClean="0"/>
              <a:t>un_in_cons</a:t>
            </a:r>
            <a:r>
              <a:rPr lang="en-US" altLang="zh-CN" sz="3200" dirty="0" smtClean="0"/>
              <a:t>()</a:t>
            </a:r>
          </a:p>
          <a:p>
            <a:r>
              <a:rPr lang="en-US" altLang="zh-CN" sz="3200" dirty="0" err="1" smtClean="0"/>
              <a:t>dataStore</a:t>
            </a:r>
            <a:r>
              <a:rPr lang="en-US" altLang="zh-CN" sz="3200" dirty="0" smtClean="0"/>
              <a:t>()</a:t>
            </a:r>
          </a:p>
          <a:p>
            <a:r>
              <a:rPr lang="en-US" altLang="zh-CN" sz="3200" dirty="0" err="1" smtClean="0"/>
              <a:t>memoryDataStore</a:t>
            </a:r>
            <a:r>
              <a:rPr lang="en-US" altLang="zh-CN" sz="3200" dirty="0" smtClean="0"/>
              <a:t>()</a:t>
            </a:r>
          </a:p>
          <a:p>
            <a:r>
              <a:rPr lang="en-US" altLang="zh-CN" sz="3200" dirty="0" smtClean="0"/>
              <a:t>forward()</a:t>
            </a:r>
          </a:p>
          <a:p>
            <a:r>
              <a:rPr lang="en-US" altLang="zh-CN" sz="3200" dirty="0" err="1" smtClean="0"/>
              <a:t>bubble_stall_set</a:t>
            </a:r>
            <a:r>
              <a:rPr lang="en-US" altLang="zh-CN" sz="3200" dirty="0" smtClean="0"/>
              <a:t>()</a:t>
            </a:r>
          </a:p>
          <a:p>
            <a:r>
              <a:rPr lang="en-US" altLang="zh-CN" sz="3200" dirty="0" err="1"/>
              <a:t>r</a:t>
            </a:r>
            <a:r>
              <a:rPr lang="en-US" altLang="zh-CN" sz="3200" dirty="0" err="1" smtClean="0"/>
              <a:t>un_in_reg</a:t>
            </a:r>
            <a:r>
              <a:rPr lang="en-US" altLang="zh-CN" sz="3200" dirty="0" smtClean="0"/>
              <a:t>()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3" y="0"/>
            <a:ext cx="276227" cy="69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6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界面实现方法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82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可能特殊一点的东西？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时光机</a:t>
            </a:r>
            <a:endParaRPr lang="en-US" altLang="zh-CN" dirty="0" smtClean="0"/>
          </a:p>
          <a:p>
            <a:r>
              <a:rPr lang="zh-CN" altLang="en-US" dirty="0" smtClean="0"/>
              <a:t>简易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 smtClean="0"/>
              <a:t>断点机制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7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下面是现场展示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3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68</TotalTime>
  <Words>134</Words>
  <Application>Microsoft Office PowerPoint</Application>
  <PresentationFormat>全屏显示(4:3)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华文楷体</vt:lpstr>
      <vt:lpstr>Franklin Gothic Book</vt:lpstr>
      <vt:lpstr>Wingdings</vt:lpstr>
      <vt:lpstr>Crop</vt:lpstr>
      <vt:lpstr>Y86-sim</vt:lpstr>
      <vt:lpstr>Y86-sim简介</vt:lpstr>
      <vt:lpstr>内核实现方法</vt:lpstr>
      <vt:lpstr>部分函数解释</vt:lpstr>
      <vt:lpstr>界面实现方法</vt:lpstr>
      <vt:lpstr>可能特殊一点的东西？</vt:lpstr>
      <vt:lpstr>下面是现场展示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Y86-sim</dc:title>
  <dc:creator>K Joseph</dc:creator>
  <cp:lastModifiedBy>K Joseph</cp:lastModifiedBy>
  <cp:revision>16</cp:revision>
  <dcterms:created xsi:type="dcterms:W3CDTF">2018-12-04T10:10:58Z</dcterms:created>
  <dcterms:modified xsi:type="dcterms:W3CDTF">2018-12-05T09:53:22Z</dcterms:modified>
</cp:coreProperties>
</file>