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57" r:id="rId7"/>
    <p:sldId id="262" r:id="rId8"/>
    <p:sldId id="258" r:id="rId9"/>
    <p:sldId id="261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 Bello Curto" initials="JBC" lastIdx="1" clrIdx="0">
    <p:extLst>
      <p:ext uri="{19B8F6BF-5375-455C-9EA6-DF929625EA0E}">
        <p15:presenceInfo xmlns:p15="http://schemas.microsoft.com/office/powerpoint/2012/main" userId="S::47860758-N@epp.urv.cat::c70dc782-11a6-48f3-9e8f-b6c9063c2b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63F3C-63F4-A7C5-7F4D-7D5726414F7F}" v="4" dt="2020-11-09T19:36:32.902"/>
    <p1510:client id="{D479ACE1-5530-4B13-A880-A1765DF91D39}" v="3322" dt="2020-11-06T18:24:32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E0605-A864-4432-A9B8-3A56D1B4E249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695F4-E6C0-4034-9992-7FBAEE8624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projecte esta estructurat en 3 </a:t>
            </a:r>
            <a:r>
              <a:rPr lang="ca-ES" sz="1200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packages</a:t>
            </a:r>
            <a:r>
              <a:rPr lang="ca-E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ca-ES" sz="1200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ca-E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un pel client, un pel servidor i un per les classes comuns.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aquesta pràctica hem dissenyat un programa de comunicació entre un Client i un Servidor mitjançant </a:t>
            </a:r>
            <a:r>
              <a:rPr lang="ca-ES" sz="1200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sockets</a:t>
            </a:r>
            <a:r>
              <a:rPr lang="ca-E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El Client introdueix les dades per teclat, les guarda a una classe anomenada </a:t>
            </a:r>
            <a:r>
              <a:rPr lang="ca-ES" sz="1200" kern="1200" noProof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ca-E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les envia al servidor, el servidor les guarda a una base de dades i retorna la mitjana de les ultimes 24h de la seva regió sanitària al client que les mostra per pantalla.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12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695F4-E6C0-4034-9992-7FBAEE86247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8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ca-ES" noProof="0"/>
              <a:t>Com son els missatges: genèrics perquè el client pugui fer-lo de </a:t>
            </a:r>
            <a:r>
              <a:rPr lang="ca-ES" noProof="0" err="1"/>
              <a:t>ints</a:t>
            </a:r>
            <a:r>
              <a:rPr lang="ca-ES" noProof="0"/>
              <a:t> i el servidor de </a:t>
            </a:r>
            <a:r>
              <a:rPr lang="ca-ES" noProof="0" err="1"/>
              <a:t>floats</a:t>
            </a:r>
            <a:endParaRPr lang="ca-ES" noProof="0"/>
          </a:p>
          <a:p>
            <a:endParaRPr lang="ca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695F4-E6C0-4034-9992-7FBAEE86247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4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ca-ES" noProof="0"/>
              <a:t>Es llegeixen els missatges que introdueix l’usuari per teclat, es van enviant al servidor d’un en un i un cop l’usuari no vol enviar res mes, fica un -1 com a regió </a:t>
            </a:r>
            <a:r>
              <a:rPr lang="ca-ES" noProof="0" err="1"/>
              <a:t>sanitaria</a:t>
            </a:r>
            <a:r>
              <a:rPr lang="ca-ES" noProof="0"/>
              <a:t>, s’envia un </a:t>
            </a:r>
            <a:r>
              <a:rPr lang="ca-ES" noProof="0" err="1"/>
              <a:t>null</a:t>
            </a:r>
            <a:r>
              <a:rPr lang="ca-ES" noProof="0"/>
              <a:t> al servidor per indicar que ja no s’enviaran mes missatges en aquesta connexió. Tanca la connexió correctament.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695F4-E6C0-4034-9992-7FBAEE86247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58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ca-ES" noProof="0"/>
              <a:t>Quan rep una petició crea un nou </a:t>
            </a:r>
            <a:r>
              <a:rPr lang="ca-ES" noProof="0" err="1"/>
              <a:t>thread</a:t>
            </a:r>
            <a:r>
              <a:rPr lang="ca-ES" noProof="0"/>
              <a:t> per atendre-la.  A aquest </a:t>
            </a:r>
            <a:r>
              <a:rPr lang="ca-ES" noProof="0" err="1"/>
              <a:t>thread</a:t>
            </a:r>
            <a:r>
              <a:rPr lang="ca-ES" noProof="0"/>
              <a:t> es guarden tots els </a:t>
            </a:r>
            <a:r>
              <a:rPr lang="ca-ES" noProof="0" err="1"/>
              <a:t>msg</a:t>
            </a:r>
            <a:r>
              <a:rPr lang="ca-ES" noProof="0"/>
              <a:t> a una base de dades i a un </a:t>
            </a:r>
            <a:r>
              <a:rPr lang="ca-ES" noProof="0" err="1"/>
              <a:t>txt</a:t>
            </a:r>
            <a:r>
              <a:rPr lang="ca-ES" noProof="0"/>
              <a:t>. Un cop fet això s’obté la mitjana de les ultimes 24h de la base de dades i es retorna pel </a:t>
            </a:r>
            <a:r>
              <a:rPr lang="ca-ES" noProof="0" err="1"/>
              <a:t>socket</a:t>
            </a:r>
            <a:r>
              <a:rPr lang="ca-ES" noProof="0"/>
              <a:t> al client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695F4-E6C0-4034-9992-7FBAEE86247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02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ca-ES" noProof="0"/>
              <a:t>Base de dades fet amb </a:t>
            </a:r>
            <a:r>
              <a:rPr lang="ca-ES" noProof="0" err="1"/>
              <a:t>mysql</a:t>
            </a:r>
            <a:r>
              <a:rPr lang="ca-ES" noProof="0"/>
              <a:t> per guardar totes les dades del servidor i evitar implementar una classe amb una </a:t>
            </a:r>
            <a:r>
              <a:rPr lang="ca-ES" noProof="0" err="1"/>
              <a:t>ed</a:t>
            </a:r>
            <a:r>
              <a:rPr lang="ca-ES" noProof="0"/>
              <a:t> eficient, escriptura a fitxers en cas de caiguda del servidor, encriptació, etc.</a:t>
            </a:r>
          </a:p>
          <a:p>
            <a:pPr algn="just"/>
            <a:r>
              <a:rPr lang="ca-ES" noProof="0"/>
              <a:t>Quan el servidor rep un </a:t>
            </a:r>
            <a:r>
              <a:rPr lang="ca-ES" noProof="0" err="1"/>
              <a:t>msg</a:t>
            </a:r>
            <a:r>
              <a:rPr lang="ca-ES" noProof="0"/>
              <a:t> crida a un mètode de la classe que gestiona la base de dades, on li passa l’objecte de la classe </a:t>
            </a:r>
            <a:r>
              <a:rPr lang="ca-ES" noProof="0" err="1"/>
              <a:t>Message</a:t>
            </a:r>
            <a:r>
              <a:rPr lang="ca-ES" noProof="0"/>
              <a:t> i aquesta ho guarda a la BD.</a:t>
            </a:r>
          </a:p>
          <a:p>
            <a:pPr algn="just"/>
            <a:r>
              <a:rPr lang="ca-ES" noProof="0"/>
              <a:t>Quan el servidor vol retornar la mitjana crida a un mètode d’aquesta classe també que fa una </a:t>
            </a:r>
            <a:r>
              <a:rPr lang="ca-ES" noProof="0" err="1"/>
              <a:t>query</a:t>
            </a:r>
            <a:r>
              <a:rPr lang="ca-ES" noProof="0"/>
              <a:t> sobre la base de dades agafant les mitjanes de cada camp de les ultimes 24h gràcies a les funcions AVG i TIMESTAMPDIFF de </a:t>
            </a:r>
            <a:r>
              <a:rPr lang="ca-ES" noProof="0" err="1"/>
              <a:t>sql</a:t>
            </a:r>
            <a:endParaRPr lang="ca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695F4-E6C0-4034-9992-7FBAEE86247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26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877160"/>
            <a:ext cx="6566315" cy="1383822"/>
          </a:xfrm>
        </p:spPr>
        <p:txBody>
          <a:bodyPr/>
          <a:lstStyle/>
          <a:p>
            <a:r>
              <a:rPr lang="ca-ES"/>
              <a:t>Comunicació</a:t>
            </a:r>
            <a:r>
              <a:rPr lang="en-US"/>
              <a:t> </a:t>
            </a:r>
            <a:r>
              <a:rPr lang="ca-ES"/>
              <a:t>d'aplicacions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32B5F67-1C75-40F7-99E6-C62B2D5D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0360" y="4098800"/>
            <a:ext cx="3817625" cy="9162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a-ES" sz="2000">
                <a:cs typeface="Calibri"/>
              </a:rPr>
              <a:t>Josep Sanz, Oriol López</a:t>
            </a:r>
            <a:endParaRPr lang="es-ES"/>
          </a:p>
          <a:p>
            <a:r>
              <a:rPr lang="ca-ES" sz="2000">
                <a:cs typeface="Calibri"/>
              </a:rPr>
              <a:t>Josep </a:t>
            </a:r>
            <a:r>
              <a:rPr lang="ca-ES" sz="2000" err="1">
                <a:cs typeface="Calibri"/>
              </a:rPr>
              <a:t>Bello</a:t>
            </a:r>
            <a:r>
              <a:rPr lang="ca-ES" sz="2000">
                <a:cs typeface="Calibri"/>
              </a:rPr>
              <a:t>, Qiao Lan</a:t>
            </a:r>
          </a:p>
          <a:p>
            <a:endParaRPr lang="ca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/>
              <a:t>Índex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Introducció</a:t>
            </a:r>
            <a:endParaRPr lang="es-ES"/>
          </a:p>
          <a:p>
            <a:pPr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Missatge</a:t>
            </a:r>
          </a:p>
          <a:p>
            <a:pPr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Client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Servidor</a:t>
            </a:r>
          </a:p>
          <a:p>
            <a:pPr>
              <a:buFont typeface="Arial"/>
              <a:buChar char="•"/>
            </a:pPr>
            <a:r>
              <a:rPr lang="ca-ES" dirty="0">
                <a:ea typeface="+mn-lt"/>
                <a:cs typeface="+mn-lt"/>
              </a:rPr>
              <a:t>Base de dades</a:t>
            </a:r>
            <a:endParaRPr lang="ca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>
                <a:cs typeface="Calibri"/>
              </a:rPr>
              <a:t>Introducció</a:t>
            </a:r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ca-ES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6DBD95-9180-4FC6-A4BF-E8ECF550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95" y="2168686"/>
            <a:ext cx="5905209" cy="17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/>
              <a:t>Missatge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4" y="1383006"/>
            <a:ext cx="8246070" cy="3326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ca-ES"/>
              <a:t>Com són els missatges</a:t>
            </a:r>
          </a:p>
          <a:p>
            <a:pPr algn="l"/>
            <a:r>
              <a:rPr lang="ca-ES"/>
              <a:t>Estructura d’un missatge</a:t>
            </a:r>
          </a:p>
          <a:p>
            <a:pPr lvl="1" algn="l"/>
            <a:r>
              <a:rPr lang="ca-ES">
                <a:cs typeface="Calibri"/>
              </a:rPr>
              <a:t>Atributs de classe</a:t>
            </a:r>
          </a:p>
          <a:p>
            <a:pPr algn="l"/>
            <a:r>
              <a:rPr lang="ca-ES"/>
              <a:t>Mètodes de la classe</a:t>
            </a:r>
            <a:endParaRPr lang="ca-ES">
              <a:cs typeface="Calibri"/>
            </a:endParaRPr>
          </a:p>
          <a:p>
            <a:pPr lvl="1" algn="l"/>
            <a:r>
              <a:rPr lang="ca-ES">
                <a:ea typeface="+mn-lt"/>
                <a:cs typeface="+mn-lt"/>
              </a:rPr>
              <a:t>Constructors de la classe</a:t>
            </a:r>
          </a:p>
          <a:p>
            <a:pPr lvl="1" algn="l"/>
            <a:r>
              <a:rPr lang="ca-ES">
                <a:ea typeface="+mn-lt"/>
                <a:cs typeface="+mn-lt"/>
              </a:rPr>
              <a:t>Escriure a fitxer</a:t>
            </a:r>
          </a:p>
          <a:p>
            <a:pPr lvl="1" algn="l"/>
            <a:r>
              <a:rPr lang="ca-ES">
                <a:ea typeface="+mn-lt"/>
                <a:cs typeface="+mn-lt"/>
              </a:rPr>
              <a:t>Getter i Setters </a:t>
            </a:r>
            <a:endParaRPr lang="en-US">
              <a:ea typeface="+mn-lt"/>
              <a:cs typeface="+mn-lt"/>
            </a:endParaRPr>
          </a:p>
          <a:p>
            <a:pPr lvl="1" algn="l"/>
            <a:r>
              <a:rPr lang="ca-ES">
                <a:ea typeface="+mn-lt"/>
                <a:cs typeface="+mn-lt"/>
              </a:rPr>
              <a:t>ToString </a:t>
            </a:r>
            <a:endParaRPr lang="ca-ES"/>
          </a:p>
          <a:p>
            <a:pPr algn="l"/>
            <a:endParaRPr lang="ca-ES">
              <a:cs typeface="Calibri"/>
            </a:endParaRPr>
          </a:p>
          <a:p>
            <a:pPr marL="457200" lvl="1" indent="0" algn="l">
              <a:buNone/>
            </a:pPr>
            <a:endParaRPr lang="ca-ES">
              <a:cs typeface="Calibri"/>
            </a:endParaRPr>
          </a:p>
        </p:txBody>
      </p:sp>
      <p:pic>
        <p:nvPicPr>
          <p:cNvPr id="2050" name="Picture 2" descr="Send message icon - Transparent PNG &amp; SVG vector file">
            <a:extLst>
              <a:ext uri="{FF2B5EF4-FFF2-40B4-BE49-F238E27FC236}">
                <a16:creationId xmlns:a16="http://schemas.microsoft.com/office/drawing/2014/main" id="{931157DC-B5C4-4078-96E5-7B460C7AA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67" y="1987744"/>
            <a:ext cx="1866027" cy="186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15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Client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502815"/>
            <a:ext cx="8158156" cy="3206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ca-ES"/>
              <a:t>En què consisteix aquesta classe</a:t>
            </a:r>
          </a:p>
          <a:p>
            <a:pPr algn="just"/>
            <a:r>
              <a:rPr lang="ca-ES">
                <a:cs typeface="Calibri"/>
              </a:rPr>
              <a:t>Com envia missatges al servidor</a:t>
            </a:r>
          </a:p>
          <a:p>
            <a:pPr lvl="1" algn="just"/>
            <a:r>
              <a:rPr lang="ca-ES">
                <a:cs typeface="Calibri"/>
              </a:rPr>
              <a:t>Mètode </a:t>
            </a:r>
            <a:r>
              <a:rPr lang="ca-ES" err="1">
                <a:cs typeface="Calibri"/>
              </a:rPr>
              <a:t>ReadData</a:t>
            </a:r>
            <a:endParaRPr lang="ca-ES">
              <a:cs typeface="Calibri"/>
            </a:endParaRPr>
          </a:p>
          <a:p>
            <a:pPr algn="just"/>
            <a:r>
              <a:rPr lang="ca-ES">
                <a:cs typeface="Calibri"/>
              </a:rPr>
              <a:t>Rep les mitjanes del servidor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Servidor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655521"/>
            <a:ext cx="8005451" cy="3054100"/>
          </a:xfrm>
        </p:spPr>
        <p:txBody>
          <a:bodyPr/>
          <a:lstStyle/>
          <a:p>
            <a:pPr algn="just"/>
            <a:r>
              <a:rPr lang="ca-ES"/>
              <a:t>Com funciona</a:t>
            </a:r>
            <a:endParaRPr lang="ca-ES" err="1"/>
          </a:p>
          <a:p>
            <a:pPr lvl="1" algn="just"/>
            <a:r>
              <a:rPr lang="ca-ES"/>
              <a:t>Rep petició</a:t>
            </a:r>
          </a:p>
          <a:p>
            <a:pPr lvl="1" algn="just"/>
            <a:r>
              <a:rPr lang="ca-ES"/>
              <a:t>Atén petició a un nou fil</a:t>
            </a:r>
          </a:p>
          <a:p>
            <a:pPr lvl="1" algn="just"/>
            <a:r>
              <a:rPr lang="ca-ES"/>
              <a:t>Retorna mitjana al client</a:t>
            </a:r>
          </a:p>
          <a:p>
            <a:pPr algn="just"/>
            <a:endParaRPr lang="ca-ES"/>
          </a:p>
          <a:p>
            <a:pPr algn="just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645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Base de dades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655521"/>
            <a:ext cx="8005451" cy="3054100"/>
          </a:xfrm>
        </p:spPr>
        <p:txBody>
          <a:bodyPr/>
          <a:lstStyle/>
          <a:p>
            <a:pPr algn="just"/>
            <a:r>
              <a:rPr lang="ca-ES"/>
              <a:t>MySql</a:t>
            </a:r>
          </a:p>
          <a:p>
            <a:pPr algn="just"/>
            <a:r>
              <a:rPr lang="ca-ES"/>
              <a:t>Taules</a:t>
            </a:r>
          </a:p>
          <a:p>
            <a:pPr lvl="1" algn="just"/>
            <a:r>
              <a:rPr lang="ca-ES"/>
              <a:t>Una taula per regió sanitària</a:t>
            </a:r>
          </a:p>
          <a:p>
            <a:pPr lvl="1" algn="just"/>
            <a:r>
              <a:rPr lang="ca-ES"/>
              <a:t>Dades del missatge i l’hora actual</a:t>
            </a:r>
          </a:p>
          <a:p>
            <a:pPr algn="just"/>
            <a:r>
              <a:rPr lang="ca-ES"/>
              <a:t>Consultes</a:t>
            </a:r>
          </a:p>
          <a:p>
            <a:pPr lvl="1" algn="just"/>
            <a:r>
              <a:rPr lang="ca-ES"/>
              <a:t>Mitjana de cada dada per regió sanitària i últimes 24 hores</a:t>
            </a:r>
          </a:p>
          <a:p>
            <a:pPr marL="914400" lvl="2" indent="0" algn="just">
              <a:buNone/>
            </a:pP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990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11507BE351B640AED9BC3C7AE18CC4" ma:contentTypeVersion="13" ma:contentTypeDescription="Crear nuevo documento." ma:contentTypeScope="" ma:versionID="5ed60d7321b2d1f0cf46c94f45979fe8">
  <xsd:schema xmlns:xsd="http://www.w3.org/2001/XMLSchema" xmlns:xs="http://www.w3.org/2001/XMLSchema" xmlns:p="http://schemas.microsoft.com/office/2006/metadata/properties" xmlns:ns3="8e93df78-1947-4679-b993-f2d3d1212bb0" xmlns:ns4="12e73392-a4d6-4064-b979-53b09e74413c" targetNamespace="http://schemas.microsoft.com/office/2006/metadata/properties" ma:root="true" ma:fieldsID="f53248e9f3584c0dc0001f7002d1a71e" ns3:_="" ns4:_="">
    <xsd:import namespace="8e93df78-1947-4679-b993-f2d3d1212bb0"/>
    <xsd:import namespace="12e73392-a4d6-4064-b979-53b09e7441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3df78-1947-4679-b993-f2d3d1212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73392-a4d6-4064-b979-53b09e7441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B6859-4C29-4818-9BE0-CB3536F4A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263BFB-28FB-4362-BF0F-32C270BFE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93df78-1947-4679-b993-f2d3d1212bb0"/>
    <ds:schemaRef ds:uri="12e73392-a4d6-4064-b979-53b09e7441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A2BCCC-A53A-48E9-8BB8-307E16AB16B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Presentación en pantalla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Comunicació d'aplicacions</vt:lpstr>
      <vt:lpstr>Índex</vt:lpstr>
      <vt:lpstr>Introducció</vt:lpstr>
      <vt:lpstr>Missatge</vt:lpstr>
      <vt:lpstr>Client</vt:lpstr>
      <vt:lpstr>Servidor</vt:lpstr>
      <vt:lpstr>Base de dades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Josep Bello Curto</cp:lastModifiedBy>
  <cp:revision>3</cp:revision>
  <dcterms:created xsi:type="dcterms:W3CDTF">2013-08-21T19:17:07Z</dcterms:created>
  <dcterms:modified xsi:type="dcterms:W3CDTF">2020-11-09T19:39:58Z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0x0101002211507BE351B640AED9BC3C7AE18CC4</vt:lpwstr>
  </property>
</Properties>
</file>