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670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87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3114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92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7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6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403125" y="5231283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82" y="2945196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599255" y="5092784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8" y="2835890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6012592" y="3489649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95" y="4483183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796659" y="5702384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3919032" y="4050288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8" y="2543695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3857731" y="3161575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796659" y="1971072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136884"/>
              </p:ext>
            </p:extLst>
          </p:nvPr>
        </p:nvGraphicFramePr>
        <p:xfrm>
          <a:off x="677863" y="2160588"/>
          <a:ext cx="8596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69110156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750635945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085604721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859422141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792373700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59622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Performant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Scalable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Supported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/>
                        <a:t>HTTP/S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Hub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Azure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Queue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9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Service</a:t>
                      </a:r>
                      <a:r>
                        <a:rPr lang="es-ES" sz="1600" dirty="0"/>
                        <a:t>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WCF/SOAP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0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64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Distributed Architecture</vt:lpstr>
      <vt:lpstr>Distributed Application Architecture</vt:lpstr>
      <vt:lpstr>Communication Interface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Iskander Sierra Zaldivar</cp:lastModifiedBy>
  <cp:revision>6</cp:revision>
  <dcterms:created xsi:type="dcterms:W3CDTF">2016-05-23T20:51:05Z</dcterms:created>
  <dcterms:modified xsi:type="dcterms:W3CDTF">2016-05-23T21:24:39Z</dcterms:modified>
</cp:coreProperties>
</file>