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10" r:id="rId6"/>
    <p:sldId id="314" r:id="rId7"/>
    <p:sldId id="311" r:id="rId8"/>
    <p:sldId id="313" r:id="rId9"/>
    <p:sldId id="312" r:id="rId10"/>
    <p:sldId id="315" r:id="rId11"/>
    <p:sldId id="324" r:id="rId12"/>
    <p:sldId id="316" r:id="rId13"/>
    <p:sldId id="320" r:id="rId14"/>
    <p:sldId id="321" r:id="rId15"/>
    <p:sldId id="322" r:id="rId16"/>
    <p:sldId id="323" r:id="rId17"/>
    <p:sldId id="325" r:id="rId18"/>
  </p:sldIdLst>
  <p:sldSz cx="12188825" cy="6858000"/>
  <p:notesSz cx="6858000" cy="9144000"/>
  <p:custDataLst>
    <p:tags r:id="rId21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618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30/05/2017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30/05/2017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30/05/2017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30/05/2017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Magic</a:t>
            </a:r>
            <a:r>
              <a:rPr lang="es-ES" dirty="0" smtClean="0"/>
              <a:t> </a:t>
            </a:r>
            <a:r>
              <a:rPr lang="es-ES" dirty="0" err="1" smtClean="0"/>
              <a:t>Waifus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Sergio Freire Fernández</a:t>
            </a:r>
          </a:p>
          <a:p>
            <a:pPr rtl="0"/>
            <a:r>
              <a:rPr lang="es-ES" dirty="0" smtClean="0"/>
              <a:t>Adrián muñoz Gámez</a:t>
            </a:r>
          </a:p>
          <a:p>
            <a:pPr rtl="0"/>
            <a:r>
              <a:rPr lang="es-ES" dirty="0" smtClean="0"/>
              <a:t>Andrés pascual contreras</a:t>
            </a:r>
          </a:p>
          <a:p>
            <a:pPr rtl="0"/>
            <a:r>
              <a:rPr lang="es-ES" dirty="0" smtClean="0"/>
              <a:t>JOSE MANUEL PÉREZ ZAMORANO</a:t>
            </a:r>
          </a:p>
          <a:p>
            <a:pPr rtl="0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3" y="357187"/>
            <a:ext cx="4343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Añadir más niveles</a:t>
            </a:r>
          </a:p>
          <a:p>
            <a:r>
              <a:rPr lang="es-ES" dirty="0" smtClean="0"/>
              <a:t>Incluir nuevas animaciones</a:t>
            </a:r>
          </a:p>
          <a:p>
            <a:r>
              <a:rPr lang="es-ES" dirty="0" smtClean="0"/>
              <a:t>Implementar un menú</a:t>
            </a:r>
          </a:p>
          <a:p>
            <a:r>
              <a:rPr lang="es-ES" dirty="0" smtClean="0"/>
              <a:t>Mejorar patrones de bala de los jefes</a:t>
            </a:r>
          </a:p>
          <a:p>
            <a:r>
              <a:rPr lang="es-ES" dirty="0" smtClean="0"/>
              <a:t>Mejorar colisiones</a:t>
            </a:r>
          </a:p>
          <a:p>
            <a:r>
              <a:rPr lang="es-ES" dirty="0" smtClean="0"/>
              <a:t>Incluir más </a:t>
            </a:r>
            <a:r>
              <a:rPr lang="es-ES" dirty="0" err="1" smtClean="0"/>
              <a:t>power</a:t>
            </a:r>
            <a:r>
              <a:rPr lang="es-ES" dirty="0" smtClean="0"/>
              <a:t>-ups</a:t>
            </a:r>
          </a:p>
          <a:p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17948" y="116632"/>
            <a:ext cx="9144001" cy="1371600"/>
          </a:xfrm>
        </p:spPr>
        <p:txBody>
          <a:bodyPr rtlCol="0"/>
          <a:lstStyle/>
          <a:p>
            <a:pPr rtl="0"/>
            <a:r>
              <a:rPr lang="es-ES" dirty="0" smtClean="0"/>
              <a:t>TRABAJO PENDIENTE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50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POSTMORTEM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Qué ha ido bien</a:t>
            </a:r>
          </a:p>
          <a:p>
            <a:r>
              <a:rPr lang="es-ES" dirty="0" smtClean="0"/>
              <a:t>Qué ha ido mal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056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HA IDO BIEN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no utilizar un escenario TMX, la colocación de elementos ha resultado más sencilla.</a:t>
            </a:r>
          </a:p>
          <a:p>
            <a:r>
              <a:rPr lang="es-ES" dirty="0" smtClean="0"/>
              <a:t>Se ha conseguido que el movimiento sea muy fluido.</a:t>
            </a:r>
          </a:p>
          <a:p>
            <a:r>
              <a:rPr lang="es-ES" dirty="0" smtClean="0"/>
              <a:t>Encontrar </a:t>
            </a:r>
            <a:r>
              <a:rPr lang="es-ES" dirty="0" err="1" smtClean="0"/>
              <a:t>sprites</a:t>
            </a:r>
            <a:r>
              <a:rPr lang="es-ES" dirty="0" smtClean="0"/>
              <a:t> que se adecuasen al juego.</a:t>
            </a:r>
          </a:p>
          <a:p>
            <a:r>
              <a:rPr lang="es-ES" dirty="0" smtClean="0"/>
              <a:t>La creación y uso de componentes ha permitido dotar de múltiples patrones de disparo tanto al jugador como a los enemigos.</a:t>
            </a:r>
          </a:p>
        </p:txBody>
      </p:sp>
    </p:spTree>
    <p:extLst>
      <p:ext uri="{BB962C8B-B14F-4D97-AF65-F5344CB8AC3E}">
        <p14:creationId xmlns:p14="http://schemas.microsoft.com/office/powerpoint/2010/main" val="99385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HA IDO MAL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Debido a la morfología de algunos </a:t>
            </a:r>
            <a:r>
              <a:rPr lang="es-ES" dirty="0" err="1" smtClean="0"/>
              <a:t>sprites</a:t>
            </a:r>
            <a:r>
              <a:rPr lang="es-ES" dirty="0" smtClean="0"/>
              <a:t> y el tipo de juego del que se trata, se ha optado por usar </a:t>
            </a:r>
            <a:r>
              <a:rPr lang="es-ES" dirty="0" err="1" smtClean="0"/>
              <a:t>hitbox</a:t>
            </a:r>
            <a:r>
              <a:rPr lang="es-ES" dirty="0" smtClean="0"/>
              <a:t> circulares. Pese a haberlo implementado, el funcionamiento no es el deseado.</a:t>
            </a:r>
          </a:p>
          <a:p>
            <a:r>
              <a:rPr lang="es-ES" dirty="0" smtClean="0"/>
              <a:t>Aún no hay animaciones debido a que se enfocaron los esfuerzos en tener una demo funcional.</a:t>
            </a:r>
          </a:p>
          <a:p>
            <a:r>
              <a:rPr lang="es-ES" dirty="0" smtClean="0"/>
              <a:t>No se ha conseguido encontrar suficiente documentación respecto a algunos problemas han surgido.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GAMEPLAY DE MAGIC WAIFUS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635310"/>
            <a:ext cx="7977535" cy="37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3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3" y="2348880"/>
            <a:ext cx="9684567" cy="4114801"/>
          </a:xfrm>
        </p:spPr>
        <p:txBody>
          <a:bodyPr rtlCol="0"/>
          <a:lstStyle/>
          <a:p>
            <a:r>
              <a:rPr lang="es-ES" dirty="0" smtClean="0"/>
              <a:t>“</a:t>
            </a:r>
            <a:r>
              <a:rPr lang="es-ES" dirty="0" err="1" smtClean="0"/>
              <a:t>Magic</a:t>
            </a:r>
            <a:r>
              <a:rPr lang="es-ES" dirty="0" smtClean="0"/>
              <a:t> </a:t>
            </a:r>
            <a:r>
              <a:rPr lang="es-ES" dirty="0" err="1" smtClean="0"/>
              <a:t>Waifus</a:t>
            </a:r>
            <a:r>
              <a:rPr lang="es-ES" dirty="0" smtClean="0"/>
              <a:t>” </a:t>
            </a:r>
            <a:r>
              <a:rPr lang="es-ES" dirty="0"/>
              <a:t>es un juego que pertenece al género “</a:t>
            </a:r>
            <a:r>
              <a:rPr lang="es-ES" dirty="0" err="1"/>
              <a:t>bullet</a:t>
            </a:r>
            <a:r>
              <a:rPr lang="es-ES" dirty="0"/>
              <a:t> </a:t>
            </a:r>
            <a:r>
              <a:rPr lang="es-ES" dirty="0" err="1"/>
              <a:t>hell</a:t>
            </a:r>
            <a:r>
              <a:rPr lang="es-ES" dirty="0"/>
              <a:t>” (toma influencias de “</a:t>
            </a:r>
            <a:r>
              <a:rPr lang="es-ES" dirty="0" err="1"/>
              <a:t>Touhou</a:t>
            </a:r>
            <a:r>
              <a:rPr lang="es-ES" dirty="0" smtClean="0"/>
              <a:t>”).</a:t>
            </a:r>
            <a:endParaRPr lang="es-ES" dirty="0"/>
          </a:p>
          <a:p>
            <a:r>
              <a:rPr lang="es-ES" dirty="0"/>
              <a:t>Al final de cada nivel, el jugador </a:t>
            </a:r>
            <a:r>
              <a:rPr lang="es-ES" dirty="0" smtClean="0"/>
              <a:t>debe enfrentarse </a:t>
            </a:r>
            <a:r>
              <a:rPr lang="es-ES" dirty="0"/>
              <a:t>a un “jefe final</a:t>
            </a:r>
            <a:r>
              <a:rPr lang="es-ES" dirty="0" smtClean="0"/>
              <a:t>” </a:t>
            </a:r>
            <a:r>
              <a:rPr lang="es-ES" dirty="0"/>
              <a:t>que, tras derrotarlo, dará paso al siguiente </a:t>
            </a:r>
            <a:r>
              <a:rPr lang="es-ES" dirty="0" smtClean="0"/>
              <a:t>nivel.</a:t>
            </a:r>
          </a:p>
          <a:p>
            <a:r>
              <a:rPr lang="es-ES" dirty="0" smtClean="0"/>
              <a:t>Tomaremos el control de </a:t>
            </a:r>
            <a:r>
              <a:rPr lang="es-ES" dirty="0"/>
              <a:t>una hechicera que viaja por </a:t>
            </a:r>
            <a:r>
              <a:rPr lang="es-ES" dirty="0" smtClean="0"/>
              <a:t>distintos parajes</a:t>
            </a:r>
            <a:r>
              <a:rPr lang="es-ES" dirty="0"/>
              <a:t>, donde tendrá que enfrentarse con </a:t>
            </a:r>
            <a:r>
              <a:rPr lang="es-ES" dirty="0" smtClean="0"/>
              <a:t>malignas brujas </a:t>
            </a:r>
            <a:r>
              <a:rPr lang="es-ES" dirty="0"/>
              <a:t>para reestablecer </a:t>
            </a:r>
            <a:r>
              <a:rPr lang="es-ES" dirty="0" err="1" smtClean="0"/>
              <a:t>eluniverso</a:t>
            </a:r>
            <a:r>
              <a:rPr lang="es-ES" dirty="0" smtClean="0"/>
              <a:t> </a:t>
            </a:r>
            <a:r>
              <a:rPr lang="es-ES" dirty="0"/>
              <a:t>a la </a:t>
            </a:r>
            <a:r>
              <a:rPr lang="es-ES" dirty="0" smtClean="0"/>
              <a:t>normalidad.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0147" y="2276872"/>
            <a:ext cx="8692399" cy="2819400"/>
          </a:xfrm>
        </p:spPr>
        <p:txBody>
          <a:bodyPr rtlCol="0"/>
          <a:lstStyle/>
          <a:p>
            <a:pPr rtl="0"/>
            <a:r>
              <a:rPr lang="en-US" dirty="0" smtClean="0"/>
              <a:t>MECÁNICAS BÁSICAS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JUGADOR</a:t>
            </a:r>
            <a:r>
              <a:rPr lang="en-US" dirty="0" smtClean="0"/>
              <a:t>, MAGIA Y ENEMIGOS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MECÁNICAS DEL JUGADOR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personaje </a:t>
            </a:r>
            <a:r>
              <a:rPr lang="es-ES" dirty="0" smtClean="0"/>
              <a:t>varias vidas, </a:t>
            </a:r>
            <a:r>
              <a:rPr lang="es-ES" dirty="0"/>
              <a:t>cuando un proyectil del enemigo le alcanza, pierde una </a:t>
            </a:r>
            <a:r>
              <a:rPr lang="es-ES" dirty="0" smtClean="0"/>
              <a:t>vida y si pierde todas, muere.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/>
              <a:t>E</a:t>
            </a:r>
            <a:r>
              <a:rPr lang="es-ES" dirty="0" smtClean="0"/>
              <a:t>xisten </a:t>
            </a:r>
            <a:r>
              <a:rPr lang="es-ES" dirty="0"/>
              <a:t>bufos, que hacen que el personaje gane una </a:t>
            </a:r>
            <a:r>
              <a:rPr lang="es-ES" dirty="0" smtClean="0"/>
              <a:t>pequeña ventaja</a:t>
            </a:r>
            <a:r>
              <a:rPr lang="es-ES" dirty="0"/>
              <a:t>, </a:t>
            </a:r>
            <a:r>
              <a:rPr lang="es-ES" dirty="0" smtClean="0"/>
              <a:t>tales como: invulnerabilidad temporal, carga de la barra de magia, etc.</a:t>
            </a:r>
          </a:p>
          <a:p>
            <a:r>
              <a:rPr lang="es-ES" dirty="0"/>
              <a:t>El jugador puede moverse en las cuatro direcciones, si se llega al límite inferior o </a:t>
            </a:r>
            <a:r>
              <a:rPr lang="es-ES" dirty="0" smtClean="0"/>
              <a:t>superior, aparece </a:t>
            </a:r>
            <a:r>
              <a:rPr lang="es-ES" dirty="0"/>
              <a:t>en el lado </a:t>
            </a:r>
            <a:r>
              <a:rPr lang="es-ES" dirty="0" smtClean="0"/>
              <a:t>contrario.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2379163"/>
            <a:ext cx="3175200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MECÁNICAS DE MAGIA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0"/>
            <a:ext cx="9558183" cy="4404319"/>
          </a:xfrm>
        </p:spPr>
        <p:txBody>
          <a:bodyPr rtlCol="0">
            <a:normAutofit/>
          </a:bodyPr>
          <a:lstStyle/>
          <a:p>
            <a:r>
              <a:rPr lang="es-ES" dirty="0"/>
              <a:t>Existen dos tipos de </a:t>
            </a:r>
            <a:r>
              <a:rPr lang="es-ES" dirty="0" smtClean="0"/>
              <a:t>magia: </a:t>
            </a:r>
            <a:r>
              <a:rPr lang="es-ES" dirty="0"/>
              <a:t>la básica y la secundaria o </a:t>
            </a:r>
            <a:r>
              <a:rPr lang="es-ES" dirty="0" smtClean="0"/>
              <a:t>especial.</a:t>
            </a:r>
          </a:p>
          <a:p>
            <a:r>
              <a:rPr lang="es-ES" dirty="0"/>
              <a:t>La magia básica puede ser modificada mediante “</a:t>
            </a:r>
            <a:r>
              <a:rPr lang="es-ES" dirty="0" err="1"/>
              <a:t>power</a:t>
            </a:r>
            <a:r>
              <a:rPr lang="es-ES" dirty="0"/>
              <a:t>-ups” que sueltan los </a:t>
            </a:r>
            <a:r>
              <a:rPr lang="es-ES" dirty="0" smtClean="0"/>
              <a:t>enemigos y que añaden efectos como aumentar el daño del proyectil, explotar al impactar, etc.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magia especial cambia según el escenario en el que nos encontremos y solo se puede usar cuando la barra de magia se cargue del todo.</a:t>
            </a:r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3356992"/>
            <a:ext cx="2971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MECÁNICAS DE LOS ENEMIGOS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enemigos se mueven por el escenario en sentido contrario al jugador (cuando llegan al </a:t>
            </a:r>
            <a:r>
              <a:rPr lang="es-ES" dirty="0" smtClean="0"/>
              <a:t>final del </a:t>
            </a:r>
            <a:r>
              <a:rPr lang="es-ES" dirty="0"/>
              <a:t>escenario desaparecen), disparando proyectiles</a:t>
            </a:r>
            <a:r>
              <a:rPr lang="es-ES" dirty="0" smtClean="0"/>
              <a:t>.</a:t>
            </a:r>
          </a:p>
          <a:p>
            <a:r>
              <a:rPr lang="es-ES" dirty="0"/>
              <a:t>En cada escenario hay distintos tipos de enemigos, cuyos proyectiles y estadísticas </a:t>
            </a:r>
            <a:r>
              <a:rPr lang="es-ES" dirty="0" smtClean="0"/>
              <a:t>son diferentes.</a:t>
            </a:r>
          </a:p>
          <a:p>
            <a:r>
              <a:rPr lang="es-ES" dirty="0"/>
              <a:t>Por cada escenario, hay un jefe final distinto, con un gran poder y </a:t>
            </a:r>
            <a:r>
              <a:rPr lang="es-ES" dirty="0" smtClean="0"/>
              <a:t>habilidades especiales</a:t>
            </a:r>
            <a:r>
              <a:rPr lang="es-ES" dirty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4437112"/>
            <a:ext cx="3352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ARQUITECTURA DE CLASE Y COMPONENTES CREADOS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34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PENDIENTE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FUNCIONALIDADES Y ELEMENTOS QUE QUEDAN POR IMPLEMENTAR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498</Words>
  <Application>Microsoft Office PowerPoint</Application>
  <PresentationFormat>Personalizado</PresentationFormat>
  <Paragraphs>54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Corbel</vt:lpstr>
      <vt:lpstr>Túnel azul digital 16 × 9</vt:lpstr>
      <vt:lpstr>Magic Waifus</vt:lpstr>
      <vt:lpstr>DESCRIPCIÓN</vt:lpstr>
      <vt:lpstr>MECÁNICAS BÁSICAS</vt:lpstr>
      <vt:lpstr>MECÁNICAS DEL JUGADOR</vt:lpstr>
      <vt:lpstr>MECÁNICAS DE MAGIA</vt:lpstr>
      <vt:lpstr>MECÁNICAS DE LOS ENEMIGOS</vt:lpstr>
      <vt:lpstr>ARQUITECTURA DE CLASE Y COMPONENTES CREADOS</vt:lpstr>
      <vt:lpstr>Presentación de PowerPoint</vt:lpstr>
      <vt:lpstr>TRABAJO PENDIENTE</vt:lpstr>
      <vt:lpstr>TRABAJO PENDIENTE</vt:lpstr>
      <vt:lpstr>POSTMORTEM</vt:lpstr>
      <vt:lpstr>QUÉ HA IDO BIEN</vt:lpstr>
      <vt:lpstr>QUÉ HA IDO MAL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2017-05-30T18:02:27Z</dcterms:created>
  <dcterms:modified xsi:type="dcterms:W3CDTF">2017-05-30T23:10:50Z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