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6" r:id="rId8"/>
    <p:sldId id="267" r:id="rId9"/>
    <p:sldId id="268" r:id="rId10"/>
    <p:sldId id="265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c24debd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c24debd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6bf3dc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6bf3dc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c24debd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c24debd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bf3dcb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bf3dcb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bf3dcb8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bf3dcb8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bf3dcb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bf3dcb8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c24debd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ac24debd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c500a8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c500a8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3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Impact of Recession on Retail</a:t>
            </a:r>
            <a:endParaRPr sz="3044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5</a:t>
            </a:r>
            <a:endParaRPr sz="240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Mentor:Varun</a:t>
            </a:r>
            <a:endParaRPr sz="200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members: Harish, Pratheek,Joseph,Sarthak</a:t>
            </a:r>
            <a:endParaRPr sz="180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1B81-ED8E-450D-BD4B-A8F0A984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772633"/>
            <a:ext cx="7688100" cy="10910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RFM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4BFD8-080A-4066-8F00-F35E441D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16" y="1389321"/>
            <a:ext cx="7875833" cy="353709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200" dirty="0">
                <a:solidFill>
                  <a:schemeClr val="bg2"/>
                </a:solidFill>
                <a:latin typeface="+mn-lt"/>
              </a:rPr>
              <a:t>                            RFM Table Head(Top 5 values)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A6E66-C9BC-480A-9979-BCBE6F0C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14" y="1653460"/>
            <a:ext cx="7175553" cy="1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045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+mn-lt"/>
              </a:rPr>
              <a:t>K Means Clustering</a:t>
            </a:r>
            <a:endParaRPr sz="20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158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31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53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  <a:endParaRPr sz="2800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729625" y="2159875"/>
            <a:ext cx="76881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sz="1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ctrTitle"/>
          </p:nvPr>
        </p:nvSpPr>
        <p:spPr>
          <a:xfrm>
            <a:off x="3274975" y="2015600"/>
            <a:ext cx="24513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55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55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659150" y="589100"/>
            <a:ext cx="76881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5" y="1999125"/>
            <a:ext cx="7688100" cy="28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C816"/>
                </a:solidFill>
                <a:latin typeface="Arial"/>
                <a:ea typeface="Arial"/>
                <a:cs typeface="Arial"/>
                <a:sym typeface="Arial"/>
              </a:rPr>
              <a:t>🞑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1.start with Business Problem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C816"/>
                </a:solidFill>
                <a:latin typeface="Arial"/>
                <a:ea typeface="Arial"/>
                <a:cs typeface="Arial"/>
                <a:sym typeface="Arial"/>
              </a:rPr>
              <a:t>🞑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2. Get and Clean the Data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C816"/>
                </a:solidFill>
                <a:latin typeface="Arial"/>
                <a:ea typeface="Arial"/>
                <a:cs typeface="Arial"/>
                <a:sym typeface="Arial"/>
              </a:rPr>
              <a:t>🞑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3. Perform EDA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C816"/>
                </a:solidFill>
                <a:latin typeface="Arial"/>
                <a:ea typeface="Arial"/>
                <a:cs typeface="Arial"/>
                <a:sym typeface="Arial"/>
              </a:rPr>
              <a:t>🞑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4. Apply a suitable machine learning algorithm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2C816"/>
                </a:solidFill>
                <a:latin typeface="Arial"/>
                <a:ea typeface="Arial"/>
                <a:cs typeface="Arial"/>
                <a:sym typeface="Arial"/>
              </a:rPr>
              <a:t>🞑</a:t>
            </a:r>
            <a:r>
              <a:rPr lang="en" sz="2000" b="1">
                <a:latin typeface="Arial"/>
                <a:ea typeface="Arial"/>
                <a:cs typeface="Arial"/>
                <a:sym typeface="Arial"/>
              </a:rPr>
              <a:t>5. Insights and Deployment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18950" y="652975"/>
            <a:ext cx="35802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372775" y="1778225"/>
            <a:ext cx="82377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who is likely to shop next month. Highlight factors that impact likelihood of customer shopping next month. For each customer shopped during 12/1/2009 till 11/9/2011, you must predict the likelihood of customer shopping next month.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 Details:</a:t>
            </a: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contains ~2 years of transaction data for e-commerce retailer to be used for building a model. -Data set details sent in excel file.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task is to predict for all customers who shopped at-least once during 12/1/2009 till 11/9/2011, who will come back to buy any product next month (11/9/2011 – 12/9/2011).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1265775" y="1677675"/>
            <a:ext cx="7151700" cy="13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</a:t>
            </a:r>
            <a:endParaRPr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80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9275" y="632900"/>
            <a:ext cx="35802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2600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388675" y="1376300"/>
            <a:ext cx="85422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541909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entries , 8 Columns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●Customer ID Column has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135080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missing values and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 column has 1454 missing values.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●Customer ID,InvoiceDate, StockCode  are important input data.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10 Quantities of products sold: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0600"/>
            <a:ext cx="7697574" cy="2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9B1-7C0B-4B07-88E3-B95DCC42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86" y="556906"/>
            <a:ext cx="7432266" cy="704824"/>
          </a:xfrm>
        </p:spPr>
        <p:txBody>
          <a:bodyPr>
            <a:normAutofit fontScale="90000"/>
          </a:bodyPr>
          <a:lstStyle/>
          <a:p>
            <a:r>
              <a:rPr lang="en-US" sz="2600" b="1" i="0" dirty="0">
                <a:solidFill>
                  <a:srgbClr val="002060"/>
                </a:solidFill>
                <a:effectLst/>
                <a:latin typeface="+mn-lt"/>
                <a:cs typeface="Calibri" panose="020F0502020204030204" pitchFamily="34" charset="0"/>
              </a:rPr>
              <a:t>Top 10 Quantities of products sold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376A-4223-43D0-BCA7-C888E1DF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86" y="1424763"/>
            <a:ext cx="8598195" cy="35370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3E2DD-8B19-47DD-A91E-AD096E31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7" y="1424763"/>
            <a:ext cx="4527015" cy="29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AD11-FCA3-4640-AD6D-0A95F8BE0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723014"/>
            <a:ext cx="7688100" cy="871870"/>
          </a:xfrm>
        </p:spPr>
        <p:txBody>
          <a:bodyPr>
            <a:normAutofit fontScale="90000"/>
          </a:bodyPr>
          <a:lstStyle/>
          <a:p>
            <a:r>
              <a:rPr lang="en-IN" sz="25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D8255-4FE5-4635-AAE7-A29F4F06E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35" y="1438940"/>
            <a:ext cx="7829392" cy="343077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How many days ago was the customer’s last purchase(in days)?</a:t>
            </a: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                    Recency Table Head(Top 5 records)</a:t>
            </a: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DCBD-0B1A-45E1-9837-6A580B08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93" y="1956391"/>
            <a:ext cx="3115069" cy="22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50AD-B624-42FB-A80B-BBBBA98F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7" y="602513"/>
            <a:ext cx="2382345" cy="541201"/>
          </a:xfrm>
        </p:spPr>
        <p:txBody>
          <a:bodyPr>
            <a:noAutofit/>
          </a:bodyPr>
          <a:lstStyle/>
          <a:p>
            <a:r>
              <a:rPr lang="en-IN" sz="25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br>
              <a:rPr lang="en-IN" sz="25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sz="25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DDE1-B492-464D-BDDA-1F7B2E9F5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712" y="1332613"/>
            <a:ext cx="8120015" cy="351583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H</a:t>
            </a:r>
            <a:r>
              <a:rPr lang="en-US" sz="1400" b="0" i="0" dirty="0">
                <a:solidFill>
                  <a:schemeClr val="bg2"/>
                </a:solidFill>
                <a:effectLst/>
                <a:latin typeface="+mn-lt"/>
              </a:rPr>
              <a:t>ow many times a customer purchased from us?</a:t>
            </a: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endParaRPr lang="en-IN" sz="1400" dirty="0">
              <a:solidFill>
                <a:schemeClr val="bg2"/>
              </a:solidFill>
              <a:latin typeface="+mn-lt"/>
            </a:endParaRPr>
          </a:p>
          <a:p>
            <a:r>
              <a:rPr lang="en-IN" sz="1400" dirty="0">
                <a:solidFill>
                  <a:schemeClr val="bg2"/>
                </a:solidFill>
                <a:latin typeface="+mn-lt"/>
              </a:rPr>
              <a:t>           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Frequency Table Head(Top 5 records)</a:t>
            </a:r>
          </a:p>
          <a:p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AE930-89D5-4AE7-87D0-483504D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6" y="2031636"/>
            <a:ext cx="3671777" cy="21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174D-F7DF-43C0-8125-53B7F16A2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772634"/>
            <a:ext cx="7688100" cy="347329"/>
          </a:xfrm>
        </p:spPr>
        <p:txBody>
          <a:bodyPr>
            <a:normAutofit fontScale="90000"/>
          </a:bodyPr>
          <a:lstStyle/>
          <a:p>
            <a:r>
              <a:rPr lang="en-IN" sz="25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A5748-3FCA-463B-A55A-D6D32ED9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7" y="1417675"/>
            <a:ext cx="7688100" cy="3012558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How much money did the customer spend over time?</a:t>
            </a:r>
          </a:p>
          <a:p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>
                <a:latin typeface="+mn-lt"/>
              </a:rPr>
              <a:t>    </a:t>
            </a:r>
            <a:r>
              <a:rPr lang="en-US" sz="1400">
                <a:solidFill>
                  <a:schemeClr val="bg2"/>
                </a:solidFill>
                <a:latin typeface="+mn-lt"/>
              </a:rPr>
              <a:t>Monetary 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Table Head(Top 5 records)</a:t>
            </a:r>
          </a:p>
          <a:p>
            <a:endParaRPr lang="en-IN" sz="1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4455-767A-4F59-9462-301ABF2D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4" y="1852831"/>
            <a:ext cx="2412111" cy="19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03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332</Words>
  <Application>Microsoft Office PowerPoint</Application>
  <PresentationFormat>On-screen Show (16:9)</PresentationFormat>
  <Paragraphs>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</vt:lpstr>
      <vt:lpstr>Arial</vt:lpstr>
      <vt:lpstr>Lato</vt:lpstr>
      <vt:lpstr>Verdana</vt:lpstr>
      <vt:lpstr>Helvetica Neue</vt:lpstr>
      <vt:lpstr>Streamline</vt:lpstr>
      <vt:lpstr> Impact of Recession on Retail Team 5 Mentor:Varun Team members: Harish, Pratheek,Joseph,Sarthak  </vt:lpstr>
      <vt:lpstr>Project Architecture / Project Flow</vt:lpstr>
      <vt:lpstr>Business Problem: </vt:lpstr>
      <vt:lpstr>Exploratory Data Analysis (EDA) and Feature Engineering </vt:lpstr>
      <vt:lpstr>Data set details </vt:lpstr>
      <vt:lpstr>Top 10 Quantities of products sold </vt:lpstr>
      <vt:lpstr>Recency </vt:lpstr>
      <vt:lpstr>Frequency  </vt:lpstr>
      <vt:lpstr>Monetary</vt:lpstr>
      <vt:lpstr>RFM </vt:lpstr>
      <vt:lpstr>K Means Clustering</vt:lpstr>
      <vt:lpstr>Model Deployment using R shiny / Flask or any other method </vt:lpstr>
      <vt:lpstr>Challenges faced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Impact of Recession on Retail Team 5 Mentor:Varun Team members: Harish, Pratheek,Joseph,Sarthak  </dc:title>
  <cp:lastModifiedBy>joseph cherian</cp:lastModifiedBy>
  <cp:revision>18</cp:revision>
  <dcterms:modified xsi:type="dcterms:W3CDTF">2021-07-31T07:07:53Z</dcterms:modified>
</cp:coreProperties>
</file>