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6" roundtripDataSignature="AMtx7mjrgWbG36/6W6GEZ1vgAUL42OVe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27227f0e6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27227f0e6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827227f0e6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7227f0e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7227f0e6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827227f0e6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27227f0e6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27227f0e6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27227f0e6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27227f0e6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27227f0e6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827227f0e6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27227f0e6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27227f0e6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827227f0e6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27227f0e6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827227f0e6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27227f0e6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27227f0e6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827227f0e6_0_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27227f0e6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7227f0e6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827227f0e6_0_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27227f0e6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827227f0e6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y slide ">
  <p:cSld name="my slide ">
    <p:spTree>
      <p:nvGrpSpPr>
        <p:cNvPr id="13"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b="0" l="0" r="0" t="0"/>
          <a:stretch/>
        </p:blipFill>
        <p:spPr>
          <a:xfrm>
            <a:off x="-2312126" y="0"/>
            <a:ext cx="13501095" cy="6975567"/>
          </a:xfrm>
          <a:prstGeom prst="rect">
            <a:avLst/>
          </a:prstGeom>
          <a:noFill/>
          <a:ln>
            <a:noFill/>
          </a:ln>
        </p:spPr>
      </p:pic>
      <p:sp>
        <p:nvSpPr>
          <p:cNvPr id="15" name="Google Shape;15;p17"/>
          <p:cNvSpPr txBox="1"/>
          <p:nvPr>
            <p:ph idx="11" type="ftr"/>
          </p:nvPr>
        </p:nvSpPr>
        <p:spPr>
          <a:xfrm>
            <a:off x="6188528" y="483792"/>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bove Caption" showMasterSp="0">
  <p:cSld name="Picture above Caption">
    <p:spTree>
      <p:nvGrpSpPr>
        <p:cNvPr id="65" name="Shape 65"/>
        <p:cNvGrpSpPr/>
        <p:nvPr/>
      </p:nvGrpSpPr>
      <p:grpSpPr>
        <a:xfrm>
          <a:off x="0" y="0"/>
          <a:ext cx="0" cy="0"/>
          <a:chOff x="0" y="0"/>
          <a:chExt cx="0" cy="0"/>
        </a:xfrm>
      </p:grpSpPr>
      <p:sp>
        <p:nvSpPr>
          <p:cNvPr id="66" name="Google Shape;66;p30"/>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7" name="Google Shape;67;p30"/>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68" name="Google Shape;68;p30"/>
          <p:cNvSpPr/>
          <p:nvPr>
            <p:ph idx="2" type="pic"/>
          </p:nvPr>
        </p:nvSpPr>
        <p:spPr>
          <a:xfrm>
            <a:off x="927100" y="1129553"/>
            <a:ext cx="7988300" cy="2980944"/>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69" name="Google Shape;69;p30"/>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0" name="Google Shape;70;p30"/>
          <p:cNvSpPr txBox="1"/>
          <p:nvPr/>
        </p:nvSpPr>
        <p:spPr>
          <a:xfrm>
            <a:off x="5235124"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Pictures with Caption" showMasterSp="0">
  <p:cSld name="2 Pictures with Caption">
    <p:spTree>
      <p:nvGrpSpPr>
        <p:cNvPr id="71" name="Shape 71"/>
        <p:cNvGrpSpPr/>
        <p:nvPr/>
      </p:nvGrpSpPr>
      <p:grpSpPr>
        <a:xfrm>
          <a:off x="0" y="0"/>
          <a:ext cx="0" cy="0"/>
          <a:chOff x="0" y="0"/>
          <a:chExt cx="0" cy="0"/>
        </a:xfrm>
      </p:grpSpPr>
      <p:sp>
        <p:nvSpPr>
          <p:cNvPr id="72" name="Google Shape;72;p31"/>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p31"/>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74" name="Google Shape;74;p31"/>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Google Shape;75;p31"/>
          <p:cNvSpPr/>
          <p:nvPr>
            <p:ph idx="2" type="pic"/>
          </p:nvPr>
        </p:nvSpPr>
        <p:spPr>
          <a:xfrm>
            <a:off x="927100" y="1129553"/>
            <a:ext cx="3986784" cy="2980944"/>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76" name="Google Shape;76;p31"/>
          <p:cNvSpPr/>
          <p:nvPr>
            <p:ph idx="3" type="pic"/>
          </p:nvPr>
        </p:nvSpPr>
        <p:spPr>
          <a:xfrm>
            <a:off x="4928616" y="1129553"/>
            <a:ext cx="3986784" cy="2980944"/>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77" name="Google Shape;77;p31"/>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78" name="Google Shape;78;p31"/>
          <p:cNvPicPr preferRelativeResize="0"/>
          <p:nvPr/>
        </p:nvPicPr>
        <p:blipFill rotWithShape="1">
          <a:blip r:embed="rId2">
            <a:alphaModFix/>
          </a:blip>
          <a:srcRect b="0" l="0" r="0" t="0"/>
          <a:stretch/>
        </p:blipFill>
        <p:spPr>
          <a:xfrm>
            <a:off x="7150607"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s with Caption" showMasterSp="0">
  <p:cSld name="3 Pictures with Caption">
    <p:spTree>
      <p:nvGrpSpPr>
        <p:cNvPr id="79" name="Shape 79"/>
        <p:cNvGrpSpPr/>
        <p:nvPr/>
      </p:nvGrpSpPr>
      <p:grpSpPr>
        <a:xfrm>
          <a:off x="0" y="0"/>
          <a:ext cx="0" cy="0"/>
          <a:chOff x="0" y="0"/>
          <a:chExt cx="0" cy="0"/>
        </a:xfrm>
      </p:grpSpPr>
      <p:sp>
        <p:nvSpPr>
          <p:cNvPr id="80" name="Google Shape;80;p32"/>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1" name="Google Shape;81;p32"/>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2" name="Google Shape;82;p32"/>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3" name="Google Shape;83;p32"/>
          <p:cNvSpPr/>
          <p:nvPr>
            <p:ph idx="2" type="pic"/>
          </p:nvPr>
        </p:nvSpPr>
        <p:spPr>
          <a:xfrm>
            <a:off x="927100" y="1129553"/>
            <a:ext cx="6601968" cy="2980944"/>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84" name="Google Shape;84;p32"/>
          <p:cNvSpPr/>
          <p:nvPr>
            <p:ph idx="3" type="pic"/>
          </p:nvPr>
        </p:nvSpPr>
        <p:spPr>
          <a:xfrm>
            <a:off x="7543800" y="1129553"/>
            <a:ext cx="1371600" cy="1481328"/>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85" name="Google Shape;85;p32"/>
          <p:cNvSpPr/>
          <p:nvPr>
            <p:ph idx="4" type="pic"/>
          </p:nvPr>
        </p:nvSpPr>
        <p:spPr>
          <a:xfrm>
            <a:off x="7543800" y="2629169"/>
            <a:ext cx="1371600" cy="1481328"/>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86" name="Google Shape;86;p32"/>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87" name="Google Shape;87;p32"/>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showMasterSp="0" type="vertTx">
  <p:cSld name="VERTICAL_TEXT">
    <p:spTree>
      <p:nvGrpSpPr>
        <p:cNvPr id="88" name="Shape 88"/>
        <p:cNvGrpSpPr/>
        <p:nvPr/>
      </p:nvGrpSpPr>
      <p:grpSpPr>
        <a:xfrm>
          <a:off x="0" y="0"/>
          <a:ext cx="0" cy="0"/>
          <a:chOff x="0" y="0"/>
          <a:chExt cx="0" cy="0"/>
        </a:xfrm>
      </p:grpSpPr>
      <p:sp>
        <p:nvSpPr>
          <p:cNvPr id="89" name="Google Shape;89;p33"/>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33"/>
          <p:cNvSpPr txBox="1"/>
          <p:nvPr>
            <p:ph idx="1" type="body"/>
          </p:nvPr>
        </p:nvSpPr>
        <p:spPr>
          <a:xfrm rot="5400000">
            <a:off x="3084279" y="625709"/>
            <a:ext cx="3670766" cy="761047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91" name="Google Shape;91;p33"/>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2" name="Google Shape;92;p33"/>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34"/>
          <p:cNvSpPr txBox="1"/>
          <p:nvPr>
            <p:ph type="title"/>
          </p:nvPr>
        </p:nvSpPr>
        <p:spPr>
          <a:xfrm rot="5400000">
            <a:off x="5678114" y="3438993"/>
            <a:ext cx="5533279" cy="914400"/>
          </a:xfrm>
          <a:prstGeom prst="rect">
            <a:avLst/>
          </a:prstGeom>
          <a:noFill/>
          <a:ln>
            <a:noFill/>
          </a:ln>
        </p:spPr>
        <p:txBody>
          <a:bodyPr anchorCtr="0" anchor="t" bIns="685800" lIns="274300" spcFirstLastPara="1" rIns="91425" wrap="square" tIns="6858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34"/>
          <p:cNvSpPr txBox="1"/>
          <p:nvPr>
            <p:ph idx="1" type="body"/>
          </p:nvPr>
        </p:nvSpPr>
        <p:spPr>
          <a:xfrm rot="5400000">
            <a:off x="2059548" y="792723"/>
            <a:ext cx="4542304" cy="64262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96" name="Google Shape;96;p34"/>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pic>
        <p:nvPicPr>
          <p:cNvPr id="97" name="Google Shape;97;p34"/>
          <p:cNvPicPr preferRelativeResize="0"/>
          <p:nvPr/>
        </p:nvPicPr>
        <p:blipFill rotWithShape="1">
          <a:blip r:embed="rId2">
            <a:alphaModFix/>
          </a:blip>
          <a:srcRect b="0" l="0" r="0" t="0"/>
          <a:stretch/>
        </p:blipFill>
        <p:spPr>
          <a:xfrm>
            <a:off x="7168896" y="30936"/>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8" name="Google Shape;98;p34"/>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spTree>
      <p:nvGrpSpPr>
        <p:cNvPr id="16" name="Shape 16"/>
        <p:cNvGrpSpPr/>
        <p:nvPr/>
      </p:nvGrpSpPr>
      <p:grpSpPr>
        <a:xfrm>
          <a:off x="0" y="0"/>
          <a:ext cx="0" cy="0"/>
          <a:chOff x="0" y="0"/>
          <a:chExt cx="0" cy="0"/>
        </a:xfrm>
      </p:grpSpPr>
      <p:sp>
        <p:nvSpPr>
          <p:cNvPr id="17" name="Google Shape;17;p18"/>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18"/>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19" name="Shape 19"/>
        <p:cNvGrpSpPr/>
        <p:nvPr/>
      </p:nvGrpSpPr>
      <p:grpSpPr>
        <a:xfrm>
          <a:off x="0" y="0"/>
          <a:ext cx="0" cy="0"/>
          <a:chOff x="0" y="0"/>
          <a:chExt cx="0" cy="0"/>
        </a:xfrm>
      </p:grpSpPr>
      <p:sp>
        <p:nvSpPr>
          <p:cNvPr id="20" name="Google Shape;20;p23"/>
          <p:cNvSpPr txBox="1"/>
          <p:nvPr>
            <p:ph type="title"/>
          </p:nvPr>
        </p:nvSpPr>
        <p:spPr>
          <a:xfrm>
            <a:off x="0" y="3200399"/>
            <a:ext cx="8915400" cy="2286000"/>
          </a:xfrm>
          <a:prstGeom prst="rect">
            <a:avLst/>
          </a:prstGeom>
          <a:solidFill>
            <a:schemeClr val="dk2"/>
          </a:solidFill>
          <a:ln>
            <a:noFill/>
          </a:ln>
        </p:spPr>
        <p:txBody>
          <a:bodyPr anchorCtr="0" anchor="b"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23"/>
          <p:cNvSpPr txBox="1"/>
          <p:nvPr>
            <p:ph idx="1" type="body"/>
          </p:nvPr>
        </p:nvSpPr>
        <p:spPr>
          <a:xfrm>
            <a:off x="914400" y="5484607"/>
            <a:ext cx="8001000" cy="777240"/>
          </a:xfrm>
          <a:prstGeom prst="rect">
            <a:avLst/>
          </a:prstGeom>
          <a:solidFill>
            <a:srgbClr val="E3E5DC"/>
          </a:solidFill>
          <a:ln>
            <a:noFill/>
          </a:ln>
        </p:spPr>
        <p:txBody>
          <a:bodyPr anchorCtr="0" anchor="ctr" bIns="91425" lIns="292600" spcFirstLastPara="1" rIns="274300" wrap="square" tIns="91425">
            <a:normAutofit/>
          </a:bodyPr>
          <a:lstStyle>
            <a:lvl1pPr indent="-228600" lvl="0" marL="45720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pic>
        <p:nvPicPr>
          <p:cNvPr id="22" name="Google Shape;22;p23"/>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3" name="Google Shape;23;p23"/>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ith Picture" showMasterSp="0">
  <p:cSld name="Title Slide with Picture">
    <p:spTree>
      <p:nvGrpSpPr>
        <p:cNvPr id="24" name="Shape 24"/>
        <p:cNvGrpSpPr/>
        <p:nvPr/>
      </p:nvGrpSpPr>
      <p:grpSpPr>
        <a:xfrm>
          <a:off x="0" y="0"/>
          <a:ext cx="0" cy="0"/>
          <a:chOff x="0" y="0"/>
          <a:chExt cx="0" cy="0"/>
        </a:xfrm>
      </p:grpSpPr>
      <p:sp>
        <p:nvSpPr>
          <p:cNvPr id="25" name="Google Shape;25;p22"/>
          <p:cNvSpPr txBox="1"/>
          <p:nvPr>
            <p:ph type="ctrTitle"/>
          </p:nvPr>
        </p:nvSpPr>
        <p:spPr>
          <a:xfrm>
            <a:off x="0" y="5025434"/>
            <a:ext cx="8915400"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2"/>
          <p:cNvSpPr txBox="1"/>
          <p:nvPr>
            <p:ph idx="1" type="subTitle"/>
          </p:nvPr>
        </p:nvSpPr>
        <p:spPr>
          <a:xfrm>
            <a:off x="914400" y="5943600"/>
            <a:ext cx="8001000" cy="914400"/>
          </a:xfrm>
          <a:prstGeom prst="rect">
            <a:avLst/>
          </a:prstGeom>
          <a:solidFill>
            <a:srgbClr val="E3E5DC"/>
          </a:solidFill>
          <a:ln>
            <a:noFill/>
          </a:ln>
        </p:spPr>
        <p:txBody>
          <a:bodyPr anchorCtr="0" anchor="t" bIns="91425" lIns="292600" spcFirstLastPara="1" rIns="274300" wrap="square" tIns="91425">
            <a:noAutofit/>
          </a:bodyPr>
          <a:lstStyle>
            <a:lvl1pPr lvl="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27" name="Google Shape;27;p22"/>
          <p:cNvSpPr/>
          <p:nvPr>
            <p:ph idx="2" type="pic"/>
          </p:nvPr>
        </p:nvSpPr>
        <p:spPr>
          <a:xfrm>
            <a:off x="927100" y="1129553"/>
            <a:ext cx="7988300" cy="38862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28" name="Google Shape;28;p22"/>
          <p:cNvPicPr preferRelativeResize="0"/>
          <p:nvPr/>
        </p:nvPicPr>
        <p:blipFill rotWithShape="1">
          <a:blip r:embed="rId2">
            <a:alphaModFix/>
          </a:blip>
          <a:srcRect b="0" l="0" r="0" t="0"/>
          <a:stretch/>
        </p:blipFill>
        <p:spPr>
          <a:xfrm>
            <a:off x="7168896" y="826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9" name="Google Shape;29;p22"/>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30" name="Shape 30"/>
        <p:cNvGrpSpPr/>
        <p:nvPr/>
      </p:nvGrpSpPr>
      <p:grpSpPr>
        <a:xfrm>
          <a:off x="0" y="0"/>
          <a:ext cx="0" cy="0"/>
          <a:chOff x="0" y="0"/>
          <a:chExt cx="0" cy="0"/>
        </a:xfrm>
      </p:grpSpPr>
      <p:sp>
        <p:nvSpPr>
          <p:cNvPr id="31" name="Google Shape;31;p24"/>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24"/>
          <p:cNvSpPr txBox="1"/>
          <p:nvPr>
            <p:ph idx="1" type="body"/>
          </p:nvPr>
        </p:nvSpPr>
        <p:spPr>
          <a:xfrm>
            <a:off x="1117600"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33" name="Google Shape;33;p24"/>
          <p:cNvSpPr txBox="1"/>
          <p:nvPr>
            <p:ph idx="2" type="body"/>
          </p:nvPr>
        </p:nvSpPr>
        <p:spPr>
          <a:xfrm>
            <a:off x="5147534"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34" name="Google Shape;34;p24"/>
          <p:cNvPicPr preferRelativeResize="0"/>
          <p:nvPr/>
        </p:nvPicPr>
        <p:blipFill rotWithShape="1">
          <a:blip r:embed="rId2">
            <a:alphaModFix/>
          </a:blip>
          <a:srcRect b="0" l="0" r="0" t="0"/>
          <a:stretch/>
        </p:blipFill>
        <p:spPr>
          <a:xfrm>
            <a:off x="7168896"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5" name="Google Shape;35;p24"/>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25"/>
          <p:cNvSpPr txBox="1"/>
          <p:nvPr>
            <p:ph idx="1" type="body"/>
          </p:nvPr>
        </p:nvSpPr>
        <p:spPr>
          <a:xfrm>
            <a:off x="1120588"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39" name="Google Shape;39;p25"/>
          <p:cNvSpPr txBox="1"/>
          <p:nvPr>
            <p:ph idx="2" type="body"/>
          </p:nvPr>
        </p:nvSpPr>
        <p:spPr>
          <a:xfrm>
            <a:off x="1120588"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sp>
        <p:nvSpPr>
          <p:cNvPr id="40" name="Google Shape;40;p25"/>
          <p:cNvSpPr txBox="1"/>
          <p:nvPr>
            <p:ph idx="3" type="body"/>
          </p:nvPr>
        </p:nvSpPr>
        <p:spPr>
          <a:xfrm>
            <a:off x="5147534"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1" name="Google Shape;41;p25"/>
          <p:cNvSpPr txBox="1"/>
          <p:nvPr>
            <p:ph idx="4" type="body"/>
          </p:nvPr>
        </p:nvSpPr>
        <p:spPr>
          <a:xfrm>
            <a:off x="5147534"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cxnSp>
        <p:nvCxnSpPr>
          <p:cNvPr id="42" name="Google Shape;42;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3" name="Google Shape;43;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4" name="Google Shape;44;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5" name="Google Shape;45;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6" name="Google Shape;46;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7" name="Google Shape;47;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pic>
        <p:nvPicPr>
          <p:cNvPr id="48" name="Google Shape;48;p25"/>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49" name="Google Shape;49;p25"/>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0" name="Shape 50"/>
        <p:cNvGrpSpPr/>
        <p:nvPr/>
      </p:nvGrpSpPr>
      <p:grpSpPr>
        <a:xfrm>
          <a:off x="0" y="0"/>
          <a:ext cx="0" cy="0"/>
          <a:chOff x="0" y="0"/>
          <a:chExt cx="0" cy="0"/>
        </a:xfrm>
      </p:grpSpPr>
      <p:pic>
        <p:nvPicPr>
          <p:cNvPr id="51" name="Google Shape;51;p27"/>
          <p:cNvPicPr preferRelativeResize="0"/>
          <p:nvPr/>
        </p:nvPicPr>
        <p:blipFill rotWithShape="1">
          <a:blip r:embed="rId2">
            <a:alphaModFix/>
          </a:blip>
          <a:srcRect b="0" l="0" r="0" t="0"/>
          <a:stretch/>
        </p:blipFill>
        <p:spPr>
          <a:xfrm>
            <a:off x="7159752"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2" name="Google Shape;52;p27"/>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53" name="Shape 53"/>
        <p:cNvGrpSpPr/>
        <p:nvPr/>
      </p:nvGrpSpPr>
      <p:grpSpPr>
        <a:xfrm>
          <a:off x="0" y="0"/>
          <a:ext cx="0" cy="0"/>
          <a:chOff x="0" y="0"/>
          <a:chExt cx="0" cy="0"/>
        </a:xfrm>
      </p:grpSpPr>
      <p:sp>
        <p:nvSpPr>
          <p:cNvPr id="54" name="Google Shape;54;p28"/>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5" name="Google Shape;55;p28"/>
          <p:cNvSpPr txBox="1"/>
          <p:nvPr>
            <p:ph idx="1" type="body"/>
          </p:nvPr>
        </p:nvSpPr>
        <p:spPr>
          <a:xfrm>
            <a:off x="5147534" y="2590803"/>
            <a:ext cx="3566160" cy="368617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6pPr>
            <a:lvl7pPr indent="-355600" lvl="6" marL="32004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7pPr>
            <a:lvl8pPr indent="-355600" lvl="7" marL="36576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8pPr>
            <a:lvl9pPr indent="-355600" lvl="8" marL="41148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9pPr>
          </a:lstStyle>
          <a:p/>
        </p:txBody>
      </p:sp>
      <p:sp>
        <p:nvSpPr>
          <p:cNvPr id="56" name="Google Shape;56;p28"/>
          <p:cNvSpPr txBox="1"/>
          <p:nvPr>
            <p:ph idx="2" type="body"/>
          </p:nvPr>
        </p:nvSpPr>
        <p:spPr>
          <a:xfrm>
            <a:off x="900952" y="2039111"/>
            <a:ext cx="356616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57" name="Google Shape;57;p28"/>
          <p:cNvPicPr preferRelativeResize="0"/>
          <p:nvPr/>
        </p:nvPicPr>
        <p:blipFill rotWithShape="1">
          <a:blip r:embed="rId2">
            <a:alphaModFix/>
          </a:blip>
          <a:srcRect b="0" l="0" r="0" t="0"/>
          <a:stretch/>
        </p:blipFill>
        <p:spPr>
          <a:xfrm>
            <a:off x="7168896"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8" name="Google Shape;58;p28"/>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59" name="Shape 59"/>
        <p:cNvGrpSpPr/>
        <p:nvPr/>
      </p:nvGrpSpPr>
      <p:grpSpPr>
        <a:xfrm>
          <a:off x="0" y="0"/>
          <a:ext cx="0" cy="0"/>
          <a:chOff x="0" y="0"/>
          <a:chExt cx="0" cy="0"/>
        </a:xfrm>
      </p:grpSpPr>
      <p:sp>
        <p:nvSpPr>
          <p:cNvPr id="60" name="Google Shape;60;p29"/>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29"/>
          <p:cNvSpPr/>
          <p:nvPr>
            <p:ph idx="2" type="pic"/>
          </p:nvPr>
        </p:nvSpPr>
        <p:spPr>
          <a:xfrm>
            <a:off x="5487990" y="2048256"/>
            <a:ext cx="3427413" cy="420624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600"/>
              </a:spcBef>
              <a:spcAft>
                <a:spcPts val="0"/>
              </a:spcAft>
              <a:buClr>
                <a:srgbClr val="51640A"/>
              </a:buClr>
              <a:buSzPts val="2800"/>
              <a:buFont typeface="Noto Sans Symbols"/>
              <a:buNone/>
              <a:defRPr b="0" i="0" sz="2800" u="none" cap="none" strike="noStrike">
                <a:solidFill>
                  <a:srgbClr val="595959"/>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3pPr>
            <a:lvl4pPr lvl="3" marR="0" rtl="0" algn="l">
              <a:lnSpc>
                <a:spcPct val="100000"/>
              </a:lnSpc>
              <a:spcBef>
                <a:spcPts val="600"/>
              </a:spcBef>
              <a:spcAft>
                <a:spcPts val="0"/>
              </a:spcAft>
              <a:buClr>
                <a:srgbClr val="51640A"/>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5pPr>
            <a:lvl6pPr lvl="5" marR="0" rtl="0" algn="l">
              <a:lnSpc>
                <a:spcPct val="100000"/>
              </a:lnSpc>
              <a:spcBef>
                <a:spcPts val="400"/>
              </a:spcBef>
              <a:spcAft>
                <a:spcPts val="0"/>
              </a:spcAft>
              <a:buClr>
                <a:srgbClr val="51640A"/>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6pPr>
            <a:lvl7pPr lvl="6"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7pPr>
            <a:lvl8pPr lvl="7" marR="0" rtl="0" algn="l">
              <a:lnSpc>
                <a:spcPct val="100000"/>
              </a:lnSpc>
              <a:spcBef>
                <a:spcPts val="400"/>
              </a:spcBef>
              <a:spcAft>
                <a:spcPts val="0"/>
              </a:spcAft>
              <a:buClr>
                <a:srgbClr val="51640A"/>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8pPr>
            <a:lvl9pPr lvl="8"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9pPr>
          </a:lstStyle>
          <a:p/>
        </p:txBody>
      </p:sp>
      <p:sp>
        <p:nvSpPr>
          <p:cNvPr id="62" name="Google Shape;62;p29"/>
          <p:cNvSpPr txBox="1"/>
          <p:nvPr>
            <p:ph idx="1" type="body"/>
          </p:nvPr>
        </p:nvSpPr>
        <p:spPr>
          <a:xfrm>
            <a:off x="914400" y="2039112"/>
            <a:ext cx="457200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63" name="Google Shape;63;p29"/>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4" name="Google Shape;64;p29"/>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44">
          <p15:clr>
            <a:srgbClr val="F26B43"/>
          </p15:clr>
        </p15:guide>
        <p15:guide id="2" pos="56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
          <p:cNvSpPr txBox="1"/>
          <p:nvPr/>
        </p:nvSpPr>
        <p:spPr>
          <a:xfrm>
            <a:off x="736600" y="1638300"/>
            <a:ext cx="9792677" cy="441959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2776"/>
              </a:buClr>
              <a:buSzPts val="3600"/>
              <a:buFont typeface="Verdana"/>
              <a:buNone/>
            </a:pPr>
            <a:r>
              <a:rPr b="1" i="0" lang="en-US" sz="3600" u="none" cap="none" strike="noStrike">
                <a:solidFill>
                  <a:srgbClr val="002776"/>
                </a:solidFill>
                <a:latin typeface="Verdana"/>
                <a:ea typeface="Verdana"/>
                <a:cs typeface="Verdana"/>
                <a:sym typeface="Verdana"/>
              </a:rPr>
              <a:t>Medicine Side-Effects Analysis</a:t>
            </a:r>
            <a:endParaRPr/>
          </a:p>
          <a:p>
            <a:pPr indent="0" lvl="0" marL="0" marR="0" rtl="0" algn="l">
              <a:lnSpc>
                <a:spcPct val="100000"/>
              </a:lnSpc>
              <a:spcBef>
                <a:spcPts val="0"/>
              </a:spcBef>
              <a:spcAft>
                <a:spcPts val="0"/>
              </a:spcAft>
              <a:buClr>
                <a:srgbClr val="002776"/>
              </a:buClr>
              <a:buSzPts val="3600"/>
              <a:buFont typeface="Verdana"/>
              <a:buNone/>
            </a:pPr>
            <a:r>
              <a:rPr b="1" i="0" lang="en-US" sz="3600" u="none" cap="none" strike="noStrike">
                <a:solidFill>
                  <a:srgbClr val="002776"/>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3600"/>
              <a:buFont typeface="Verdana"/>
              <a:buNone/>
            </a:pPr>
            <a:r>
              <a:rPr b="1" i="0" lang="en-US" sz="2400" u="none" cap="none" strike="noStrike">
                <a:solidFill>
                  <a:srgbClr val="002776"/>
                </a:solidFill>
                <a:latin typeface="Verdana"/>
                <a:ea typeface="Verdana"/>
                <a:cs typeface="Verdana"/>
                <a:sym typeface="Verdana"/>
              </a:rPr>
              <a:t>Team 2 </a:t>
            </a:r>
            <a:endParaRPr/>
          </a:p>
          <a:p>
            <a:pPr indent="0" lvl="0" marL="0" marR="0" rtl="0" algn="l">
              <a:lnSpc>
                <a:spcPct val="100000"/>
              </a:lnSpc>
              <a:spcBef>
                <a:spcPts val="0"/>
              </a:spcBef>
              <a:spcAft>
                <a:spcPts val="0"/>
              </a:spcAft>
              <a:buClr>
                <a:srgbClr val="002776"/>
              </a:buClr>
              <a:buSzPts val="3600"/>
              <a:buFont typeface="Verdana"/>
              <a:buNone/>
            </a:pPr>
            <a:r>
              <a:rPr b="1" i="0" lang="en-US" sz="2000" u="none" cap="none" strike="noStrike">
                <a:solidFill>
                  <a:srgbClr val="002776"/>
                </a:solidFill>
                <a:latin typeface="Verdana"/>
                <a:ea typeface="Verdana"/>
                <a:cs typeface="Verdana"/>
                <a:sym typeface="Verdana"/>
              </a:rPr>
              <a:t>Mentors:Vinod, Nitin</a:t>
            </a:r>
            <a:endParaRPr/>
          </a:p>
          <a:p>
            <a:pPr indent="0" lvl="0" marL="0" marR="0" rtl="0" algn="l">
              <a:lnSpc>
                <a:spcPct val="100000"/>
              </a:lnSpc>
              <a:spcBef>
                <a:spcPts val="0"/>
              </a:spcBef>
              <a:spcAft>
                <a:spcPts val="0"/>
              </a:spcAft>
              <a:buNone/>
            </a:pPr>
            <a:r>
              <a:rPr b="1" i="0" lang="en-US" sz="1800" u="none" cap="none" strike="noStrike">
                <a:solidFill>
                  <a:srgbClr val="002776"/>
                </a:solidFill>
                <a:latin typeface="Verdana"/>
                <a:ea typeface="Verdana"/>
                <a:cs typeface="Verdana"/>
                <a:sym typeface="Verdana"/>
              </a:rPr>
              <a:t>Team members: Rasool , Sowmya , Pratap , Medha , Joseph.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t/>
            </a:r>
            <a:endParaRPr b="1" i="0" sz="2400" u="none" cap="none" strike="noStrike">
              <a:solidFill>
                <a:srgbClr val="002776"/>
              </a:solidFill>
              <a:latin typeface="Verdana"/>
              <a:ea typeface="Verdana"/>
              <a:cs typeface="Verdana"/>
              <a:sym typeface="Verdana"/>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Verdana"/>
                <a:ea typeface="Verdana"/>
                <a:cs typeface="Verdana"/>
                <a:sym typeface="Verdana"/>
              </a:rPr>
              <a:t>25/Feb/2020</a:t>
            </a:r>
            <a:endParaRPr b="0" i="0" sz="1400" u="none" cap="none" strike="noStrik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3">
            <a:alphaModFix/>
          </a:blip>
          <a:srcRect b="0" l="0" r="0" t="0"/>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87"/>
          <p:cNvSpPr txBox="1"/>
          <p:nvPr>
            <p:ph type="title"/>
          </p:nvPr>
        </p:nvSpPr>
        <p:spPr>
          <a:xfrm>
            <a:off x="3" y="1123856"/>
            <a:ext cx="8913813" cy="457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t/>
            </a:r>
            <a:endParaRPr/>
          </a:p>
        </p:txBody>
      </p:sp>
      <p:sp>
        <p:nvSpPr>
          <p:cNvPr id="165" name="Google Shape;165;p87"/>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2000"/>
              </a:spcBef>
              <a:spcAft>
                <a:spcPts val="0"/>
              </a:spcAft>
              <a:buClr>
                <a:schemeClr val="accent1"/>
              </a:buClr>
              <a:buSzPts val="2000"/>
              <a:buFont typeface="Noto Sans Symbols"/>
              <a:buChar char="🞑"/>
            </a:pPr>
            <a:r>
              <a:rPr b="1" lang="en-US" sz="3200"/>
              <a:t>Data Exploration</a:t>
            </a:r>
            <a:endParaRPr/>
          </a:p>
          <a:p>
            <a:pPr indent="-355600" lvl="0" marL="457200" marR="0" rtl="0" algn="l">
              <a:lnSpc>
                <a:spcPct val="100000"/>
              </a:lnSpc>
              <a:spcBef>
                <a:spcPts val="2000"/>
              </a:spcBef>
              <a:spcAft>
                <a:spcPts val="0"/>
              </a:spcAft>
              <a:buClr>
                <a:schemeClr val="accent1"/>
              </a:buClr>
              <a:buSzPts val="2000"/>
              <a:buFont typeface="Noto Sans Symbols"/>
              <a:buChar char="🞑"/>
            </a:pPr>
            <a:r>
              <a:rPr lang="en-US"/>
              <a:t>Merging datasets</a:t>
            </a:r>
            <a:endParaRPr/>
          </a:p>
          <a:p>
            <a:pPr indent="-355600" lvl="0" marL="457200" marR="0" rtl="0" algn="l">
              <a:lnSpc>
                <a:spcPct val="100000"/>
              </a:lnSpc>
              <a:spcBef>
                <a:spcPts val="2000"/>
              </a:spcBef>
              <a:spcAft>
                <a:spcPts val="0"/>
              </a:spcAft>
              <a:buClr>
                <a:schemeClr val="accent1"/>
              </a:buClr>
              <a:buSzPts val="2000"/>
              <a:buFont typeface="Noto Sans Symbols"/>
              <a:buChar char="🞑"/>
            </a:pPr>
            <a:r>
              <a:rPr lang="en-US"/>
              <a:t>Checking out the most salient words</a:t>
            </a:r>
            <a:endParaRPr/>
          </a:p>
          <a:p>
            <a:pPr indent="-355600" lvl="0" marL="457200" marR="0" rtl="0" algn="l">
              <a:lnSpc>
                <a:spcPct val="100000"/>
              </a:lnSpc>
              <a:spcBef>
                <a:spcPts val="2000"/>
              </a:spcBef>
              <a:spcAft>
                <a:spcPts val="0"/>
              </a:spcAft>
              <a:buClr>
                <a:schemeClr val="accent1"/>
              </a:buClr>
              <a:buSzPts val="2000"/>
              <a:buFont typeface="Noto Sans Symbols"/>
              <a:buChar char="🞑"/>
            </a:pPr>
            <a:r>
              <a:rPr lang="en-US"/>
              <a:t>Quick peak at the target variable</a:t>
            </a:r>
            <a:endParaRPr/>
          </a:p>
          <a:p>
            <a:pPr indent="-228600" lvl="0" marL="457200" marR="0" rtl="0" algn="l">
              <a:lnSpc>
                <a:spcPct val="100000"/>
              </a:lnSpc>
              <a:spcBef>
                <a:spcPts val="2000"/>
              </a:spcBef>
              <a:spcAft>
                <a:spcPts val="0"/>
              </a:spcAft>
              <a:buClr>
                <a:schemeClr val="accent1"/>
              </a:buClr>
              <a:buSzPts val="2000"/>
              <a:buFont typeface="Noto Sans Symbols"/>
              <a:buNone/>
            </a:pPr>
            <a:r>
              <a:t/>
            </a:r>
            <a:endParaRPr/>
          </a:p>
          <a:p>
            <a:pPr indent="-228600" lvl="0" marL="457200" marR="0" rtl="0" algn="l">
              <a:lnSpc>
                <a:spcPct val="100000"/>
              </a:lnSpc>
              <a:spcBef>
                <a:spcPts val="2000"/>
              </a:spcBef>
              <a:spcAft>
                <a:spcPts val="0"/>
              </a:spcAft>
              <a:buClr>
                <a:schemeClr val="accent1"/>
              </a:buClr>
              <a:buSzPts val="2000"/>
              <a:buFont typeface="Noto Sans Symbols"/>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827227f0e6_0_2"/>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827227f0e6_0_2"/>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173" name="Google Shape;173;g827227f0e6_0_2"/>
          <p:cNvPicPr preferRelativeResize="0"/>
          <p:nvPr/>
        </p:nvPicPr>
        <p:blipFill>
          <a:blip r:embed="rId3">
            <a:alphaModFix/>
          </a:blip>
          <a:stretch>
            <a:fillRect/>
          </a:stretch>
        </p:blipFill>
        <p:spPr>
          <a:xfrm>
            <a:off x="-4627200" y="0"/>
            <a:ext cx="18100976" cy="701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827227f0e6_0_9"/>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827227f0e6_0_9"/>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181" name="Google Shape;181;g827227f0e6_0_9"/>
          <p:cNvPicPr preferRelativeResize="0"/>
          <p:nvPr/>
        </p:nvPicPr>
        <p:blipFill>
          <a:blip r:embed="rId3">
            <a:alphaModFix/>
          </a:blip>
          <a:stretch>
            <a:fillRect/>
          </a:stretch>
        </p:blipFill>
        <p:spPr>
          <a:xfrm>
            <a:off x="-4551350" y="835800"/>
            <a:ext cx="18240899" cy="6022200"/>
          </a:xfrm>
          <a:prstGeom prst="rect">
            <a:avLst/>
          </a:prstGeom>
          <a:noFill/>
          <a:ln>
            <a:noFill/>
          </a:ln>
        </p:spPr>
      </p:pic>
      <p:sp>
        <p:nvSpPr>
          <p:cNvPr id="182" name="Google Shape;182;g827227f0e6_0_9"/>
          <p:cNvSpPr txBox="1"/>
          <p:nvPr/>
        </p:nvSpPr>
        <p:spPr>
          <a:xfrm>
            <a:off x="-2000575" y="-104900"/>
            <a:ext cx="114249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t>Merged Dataset</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90"/>
          <p:cNvSpPr txBox="1"/>
          <p:nvPr>
            <p:ph type="title"/>
          </p:nvPr>
        </p:nvSpPr>
        <p:spPr>
          <a:xfrm>
            <a:off x="3" y="228600"/>
            <a:ext cx="8913813" cy="704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1" lang="en-US">
                <a:solidFill>
                  <a:srgbClr val="FF0000"/>
                </a:solidFill>
              </a:rPr>
              <a:t>Recommended Rating Plot</a:t>
            </a:r>
            <a:br>
              <a:rPr b="1" lang="en-US"/>
            </a:br>
            <a:endParaRPr/>
          </a:p>
        </p:txBody>
      </p:sp>
      <p:sp>
        <p:nvSpPr>
          <p:cNvPr id="188" name="Google Shape;188;p90"/>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2000"/>
              </a:spcBef>
              <a:spcAft>
                <a:spcPts val="0"/>
              </a:spcAft>
              <a:buSzPts val="2000"/>
              <a:buNone/>
            </a:pPr>
            <a:r>
              <a:t/>
            </a:r>
            <a:endParaRPr/>
          </a:p>
        </p:txBody>
      </p:sp>
      <p:pic>
        <p:nvPicPr>
          <p:cNvPr id="189" name="Google Shape;189;p90"/>
          <p:cNvPicPr preferRelativeResize="0"/>
          <p:nvPr/>
        </p:nvPicPr>
        <p:blipFill>
          <a:blip r:embed="rId3">
            <a:alphaModFix/>
          </a:blip>
          <a:stretch>
            <a:fillRect/>
          </a:stretch>
        </p:blipFill>
        <p:spPr>
          <a:xfrm>
            <a:off x="-1289250" y="1867550"/>
            <a:ext cx="11288400" cy="5097975"/>
          </a:xfrm>
          <a:prstGeom prst="rect">
            <a:avLst/>
          </a:prstGeom>
          <a:noFill/>
          <a:ln>
            <a:noFill/>
          </a:ln>
        </p:spPr>
      </p:pic>
      <p:sp>
        <p:nvSpPr>
          <p:cNvPr id="190" name="Google Shape;190;p90"/>
          <p:cNvSpPr txBox="1"/>
          <p:nvPr/>
        </p:nvSpPr>
        <p:spPr>
          <a:xfrm>
            <a:off x="-1289250" y="1245475"/>
            <a:ext cx="11258100" cy="5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model.loc[model['Rating'] &gt; 6, 'Category'] = 1 </a:t>
            </a:r>
            <a:endParaRPr/>
          </a:p>
          <a:p>
            <a:pPr indent="0" lvl="0" marL="0" rtl="0" algn="ctr">
              <a:spcBef>
                <a:spcPts val="0"/>
              </a:spcBef>
              <a:spcAft>
                <a:spcPts val="0"/>
              </a:spcAft>
              <a:buClr>
                <a:schemeClr val="dk1"/>
              </a:buClr>
              <a:buSzPts val="1100"/>
              <a:buFont typeface="Arial"/>
              <a:buNone/>
            </a:pPr>
            <a:r>
              <a:rPr lang="en-US"/>
              <a:t>model.loc[model['Rating'] &lt;= 6, 'Category'] = 0</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91"/>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lang="en-US">
                <a:solidFill>
                  <a:srgbClr val="FF0000"/>
                </a:solidFill>
              </a:rPr>
              <a:t>Polarity 0 and 1</a:t>
            </a:r>
            <a:endParaRPr>
              <a:solidFill>
                <a:srgbClr val="FF0000"/>
              </a:solidFill>
            </a:endParaRPr>
          </a:p>
        </p:txBody>
      </p:sp>
      <p:sp>
        <p:nvSpPr>
          <p:cNvPr id="196" name="Google Shape;196;p91"/>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2000"/>
              </a:spcBef>
              <a:spcAft>
                <a:spcPts val="0"/>
              </a:spcAft>
              <a:buClr>
                <a:schemeClr val="accent1"/>
              </a:buClr>
              <a:buSzPts val="2000"/>
              <a:buFont typeface="Noto Sans Symbols"/>
              <a:buNone/>
            </a:pPr>
            <a:r>
              <a:t/>
            </a:r>
            <a:endParaRPr/>
          </a:p>
        </p:txBody>
      </p:sp>
      <p:pic>
        <p:nvPicPr>
          <p:cNvPr id="197" name="Google Shape;197;p91"/>
          <p:cNvPicPr preferRelativeResize="0"/>
          <p:nvPr/>
        </p:nvPicPr>
        <p:blipFill>
          <a:blip r:embed="rId3">
            <a:alphaModFix/>
          </a:blip>
          <a:stretch>
            <a:fillRect/>
          </a:stretch>
        </p:blipFill>
        <p:spPr>
          <a:xfrm>
            <a:off x="115875" y="2457450"/>
            <a:ext cx="8913825" cy="380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827227f0e6_0_35"/>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827227f0e6_0_35"/>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205" name="Google Shape;205;g827227f0e6_0_35"/>
          <p:cNvPicPr preferRelativeResize="0"/>
          <p:nvPr/>
        </p:nvPicPr>
        <p:blipFill>
          <a:blip r:embed="rId3">
            <a:alphaModFix/>
          </a:blip>
          <a:stretch>
            <a:fillRect/>
          </a:stretch>
        </p:blipFill>
        <p:spPr>
          <a:xfrm>
            <a:off x="0" y="153050"/>
            <a:ext cx="9144000" cy="670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92"/>
          <p:cNvSpPr txBox="1"/>
          <p:nvPr/>
        </p:nvSpPr>
        <p:spPr>
          <a:xfrm>
            <a:off x="0" y="0"/>
            <a:ext cx="776661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a:solidFill>
                  <a:srgbClr val="002776"/>
                </a:solidFill>
              </a:rPr>
              <a:t>Model Details</a:t>
            </a:r>
            <a:endParaRPr/>
          </a:p>
        </p:txBody>
      </p:sp>
      <p:cxnSp>
        <p:nvCxnSpPr>
          <p:cNvPr id="211" name="Google Shape;211;p92"/>
          <p:cNvCxnSpPr/>
          <p:nvPr/>
        </p:nvCxnSpPr>
        <p:spPr>
          <a:xfrm flipH="1">
            <a:off x="4363575" y="1199950"/>
            <a:ext cx="36900" cy="22290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212" name="Google Shape;212;p92"/>
          <p:cNvCxnSpPr/>
          <p:nvPr/>
        </p:nvCxnSpPr>
        <p:spPr>
          <a:xfrm flipH="1" rot="10800000">
            <a:off x="162045" y="3641004"/>
            <a:ext cx="8820000" cy="897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213" name="Google Shape;213;p92"/>
          <p:cNvSpPr txBox="1"/>
          <p:nvPr/>
        </p:nvSpPr>
        <p:spPr>
          <a:xfrm>
            <a:off x="0" y="1000999"/>
            <a:ext cx="197927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Data set details</a:t>
            </a:r>
            <a:endParaRPr/>
          </a:p>
        </p:txBody>
      </p:sp>
      <p:sp>
        <p:nvSpPr>
          <p:cNvPr id="214" name="Google Shape;214;p92"/>
          <p:cNvSpPr txBox="1"/>
          <p:nvPr/>
        </p:nvSpPr>
        <p:spPr>
          <a:xfrm>
            <a:off x="0" y="2138357"/>
            <a:ext cx="258115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Data Partition details</a:t>
            </a:r>
            <a:endParaRPr/>
          </a:p>
        </p:txBody>
      </p:sp>
      <p:sp>
        <p:nvSpPr>
          <p:cNvPr id="215" name="Google Shape;215;p92"/>
          <p:cNvSpPr txBox="1"/>
          <p:nvPr/>
        </p:nvSpPr>
        <p:spPr>
          <a:xfrm>
            <a:off x="4469863" y="1199951"/>
            <a:ext cx="4780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Algorithm details and configuration</a:t>
            </a:r>
            <a:endParaRPr/>
          </a:p>
        </p:txBody>
      </p:sp>
      <p:sp>
        <p:nvSpPr>
          <p:cNvPr id="216" name="Google Shape;216;p92"/>
          <p:cNvSpPr txBox="1"/>
          <p:nvPr/>
        </p:nvSpPr>
        <p:spPr>
          <a:xfrm>
            <a:off x="294995" y="4445160"/>
            <a:ext cx="5220300" cy="203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Accuracy: 84%</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Class wise accuracies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Recall : </a:t>
            </a:r>
            <a:r>
              <a:rPr lang="en-US"/>
              <a:t>86</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Precision :</a:t>
            </a:r>
            <a:r>
              <a:rPr lang="en-US"/>
              <a:t> 97</a:t>
            </a:r>
            <a:endParaRPr/>
          </a:p>
          <a:p>
            <a:pPr indent="0" lvl="0" marL="0" marR="0" rtl="0" algn="l">
              <a:lnSpc>
                <a:spcPct val="100000"/>
              </a:lnSpc>
              <a:spcBef>
                <a:spcPts val="0"/>
              </a:spcBef>
              <a:spcAft>
                <a:spcPts val="0"/>
              </a:spcAft>
              <a:buNone/>
            </a:pPr>
            <a:r>
              <a:rPr lang="en-US"/>
              <a:t>ROC-AUC-Score: 0.9838031316113997</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7" name="Google Shape;217;p92"/>
          <p:cNvSpPr txBox="1"/>
          <p:nvPr/>
        </p:nvSpPr>
        <p:spPr>
          <a:xfrm>
            <a:off x="1810053" y="526188"/>
            <a:ext cx="4780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Model - </a:t>
            </a:r>
            <a:r>
              <a:rPr b="1" lang="en-US" sz="2400"/>
              <a:t>Gaussian Naive Bayes</a:t>
            </a:r>
            <a:endParaRPr/>
          </a:p>
        </p:txBody>
      </p:sp>
      <p:pic>
        <p:nvPicPr>
          <p:cNvPr id="218" name="Google Shape;218;p92"/>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19" name="Google Shape;219;p92"/>
          <p:cNvSpPr txBox="1"/>
          <p:nvPr/>
        </p:nvSpPr>
        <p:spPr>
          <a:xfrm>
            <a:off x="162050" y="1378475"/>
            <a:ext cx="3823500" cy="7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X = ml_model.drop('Category', axis=1)</a:t>
            </a:r>
            <a:endParaRPr/>
          </a:p>
          <a:p>
            <a:pPr indent="0" lvl="0" marL="0" rtl="0" algn="l">
              <a:spcBef>
                <a:spcPts val="0"/>
              </a:spcBef>
              <a:spcAft>
                <a:spcPts val="0"/>
              </a:spcAft>
              <a:buClr>
                <a:schemeClr val="dk1"/>
              </a:buClr>
              <a:buSzPts val="1100"/>
              <a:buFont typeface="Arial"/>
              <a:buNone/>
            </a:pPr>
            <a:r>
              <a:rPr lang="en-US"/>
              <a:t>y = ml_model['Category']</a:t>
            </a:r>
            <a:endParaRPr/>
          </a:p>
          <a:p>
            <a:pPr indent="0" lvl="0" marL="0" rtl="0" algn="l">
              <a:spcBef>
                <a:spcPts val="0"/>
              </a:spcBef>
              <a:spcAft>
                <a:spcPts val="0"/>
              </a:spcAft>
              <a:buNone/>
            </a:pPr>
            <a:r>
              <a:t/>
            </a:r>
            <a:endParaRPr/>
          </a:p>
        </p:txBody>
      </p:sp>
      <p:sp>
        <p:nvSpPr>
          <p:cNvPr id="220" name="Google Shape;220;p92"/>
          <p:cNvSpPr txBox="1"/>
          <p:nvPr/>
        </p:nvSpPr>
        <p:spPr>
          <a:xfrm>
            <a:off x="121800" y="2579325"/>
            <a:ext cx="40662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X_train, X_test, y_train, y_test = train_test_split(X, y, test_size = 0.3, random_state=42)</a:t>
            </a:r>
            <a:endParaRPr/>
          </a:p>
        </p:txBody>
      </p:sp>
      <p:sp>
        <p:nvSpPr>
          <p:cNvPr id="221" name="Google Shape;221;p92"/>
          <p:cNvSpPr txBox="1"/>
          <p:nvPr/>
        </p:nvSpPr>
        <p:spPr>
          <a:xfrm>
            <a:off x="4612875" y="1926925"/>
            <a:ext cx="40662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gnb = GaussianNB()</a:t>
            </a:r>
            <a:endParaRPr/>
          </a:p>
          <a:p>
            <a:pPr indent="0" lvl="0" marL="0" rtl="0" algn="l">
              <a:spcBef>
                <a:spcPts val="0"/>
              </a:spcBef>
              <a:spcAft>
                <a:spcPts val="0"/>
              </a:spcAft>
              <a:buClr>
                <a:schemeClr val="dk1"/>
              </a:buClr>
              <a:buSzPts val="1100"/>
              <a:buFont typeface="Arial"/>
              <a:buNone/>
            </a:pPr>
            <a:r>
              <a:rPr lang="en-US"/>
              <a:t>model(gnb, "Gaussian Naive Bayes", X_train, y_train, X_test, y_test)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827227f0e6_0_44"/>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27227f0e6_0_44"/>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229" name="Google Shape;229;g827227f0e6_0_44"/>
          <p:cNvPicPr preferRelativeResize="0"/>
          <p:nvPr/>
        </p:nvPicPr>
        <p:blipFill>
          <a:blip r:embed="rId3">
            <a:alphaModFix/>
          </a:blip>
          <a:stretch>
            <a:fillRect/>
          </a:stretch>
        </p:blipFill>
        <p:spPr>
          <a:xfrm>
            <a:off x="666750" y="1333500"/>
            <a:ext cx="8362950" cy="5192025"/>
          </a:xfrm>
          <a:prstGeom prst="rect">
            <a:avLst/>
          </a:prstGeom>
          <a:noFill/>
          <a:ln>
            <a:noFill/>
          </a:ln>
        </p:spPr>
      </p:pic>
      <p:sp>
        <p:nvSpPr>
          <p:cNvPr id="230" name="Google Shape;230;g827227f0e6_0_44"/>
          <p:cNvSpPr txBox="1"/>
          <p:nvPr/>
        </p:nvSpPr>
        <p:spPr>
          <a:xfrm>
            <a:off x="1810053" y="526188"/>
            <a:ext cx="4780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Model - </a:t>
            </a:r>
            <a:r>
              <a:rPr b="1" lang="en-US" sz="2400"/>
              <a:t>Gaussian Naive Bayes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827227f0e6_0_51"/>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27227f0e6_0_51"/>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238" name="Google Shape;238;g827227f0e6_0_51"/>
          <p:cNvPicPr preferRelativeResize="0"/>
          <p:nvPr/>
        </p:nvPicPr>
        <p:blipFill>
          <a:blip r:embed="rId3">
            <a:alphaModFix/>
          </a:blip>
          <a:stretch>
            <a:fillRect/>
          </a:stretch>
        </p:blipFill>
        <p:spPr>
          <a:xfrm>
            <a:off x="538175" y="957200"/>
            <a:ext cx="8067675" cy="5522801"/>
          </a:xfrm>
          <a:prstGeom prst="rect">
            <a:avLst/>
          </a:prstGeom>
          <a:noFill/>
          <a:ln>
            <a:noFill/>
          </a:ln>
        </p:spPr>
      </p:pic>
      <p:sp>
        <p:nvSpPr>
          <p:cNvPr id="239" name="Google Shape;239;g827227f0e6_0_51"/>
          <p:cNvSpPr txBox="1"/>
          <p:nvPr/>
        </p:nvSpPr>
        <p:spPr>
          <a:xfrm>
            <a:off x="1810053" y="526188"/>
            <a:ext cx="4780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Model - </a:t>
            </a:r>
            <a:r>
              <a:rPr b="1" lang="en-US" sz="2400"/>
              <a:t>Gaussian Naive Bayes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11"/>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45" name="Google Shape;245;p11"/>
          <p:cNvSpPr txBox="1"/>
          <p:nvPr/>
        </p:nvSpPr>
        <p:spPr>
          <a:xfrm>
            <a:off x="1810053" y="526188"/>
            <a:ext cx="4780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Model - </a:t>
            </a:r>
            <a:r>
              <a:rPr b="1" lang="en-US" sz="2400"/>
              <a:t>Gaussian Naive Bayes</a:t>
            </a:r>
            <a:endParaRPr/>
          </a:p>
        </p:txBody>
      </p:sp>
      <p:pic>
        <p:nvPicPr>
          <p:cNvPr id="246" name="Google Shape;246;p11"/>
          <p:cNvPicPr preferRelativeResize="0"/>
          <p:nvPr/>
        </p:nvPicPr>
        <p:blipFill>
          <a:blip r:embed="rId4">
            <a:alphaModFix/>
          </a:blip>
          <a:stretch>
            <a:fillRect/>
          </a:stretch>
        </p:blipFill>
        <p:spPr>
          <a:xfrm>
            <a:off x="152400" y="1321325"/>
            <a:ext cx="5826025" cy="538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72"/>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2000"/>
              </a:spcBef>
              <a:spcAft>
                <a:spcPts val="0"/>
              </a:spcAft>
              <a:buClr>
                <a:schemeClr val="accent1"/>
              </a:buClr>
              <a:buSzPts val="2000"/>
              <a:buFont typeface="Noto Sans Symbols"/>
              <a:buChar char="🞑"/>
            </a:pPr>
            <a:r>
              <a:rPr b="1" lang="en-US"/>
              <a:t>1.start with Business Problem</a:t>
            </a:r>
            <a:endParaRPr/>
          </a:p>
          <a:p>
            <a:pPr indent="-355600" lvl="0" marL="457200" marR="0" rtl="0" algn="l">
              <a:lnSpc>
                <a:spcPct val="100000"/>
              </a:lnSpc>
              <a:spcBef>
                <a:spcPts val="2000"/>
              </a:spcBef>
              <a:spcAft>
                <a:spcPts val="0"/>
              </a:spcAft>
              <a:buClr>
                <a:schemeClr val="accent1"/>
              </a:buClr>
              <a:buSzPts val="2000"/>
              <a:buFont typeface="Noto Sans Symbols"/>
              <a:buChar char="🞑"/>
            </a:pPr>
            <a:r>
              <a:rPr b="1" lang="en-US"/>
              <a:t>2. Get and Clean the Data</a:t>
            </a:r>
            <a:endParaRPr/>
          </a:p>
          <a:p>
            <a:pPr indent="-355600" lvl="0" marL="457200" marR="0" rtl="0" algn="l">
              <a:lnSpc>
                <a:spcPct val="100000"/>
              </a:lnSpc>
              <a:spcBef>
                <a:spcPts val="2000"/>
              </a:spcBef>
              <a:spcAft>
                <a:spcPts val="0"/>
              </a:spcAft>
              <a:buClr>
                <a:schemeClr val="accent1"/>
              </a:buClr>
              <a:buSzPts val="2000"/>
              <a:buFont typeface="Noto Sans Symbols"/>
              <a:buChar char="🞑"/>
            </a:pPr>
            <a:r>
              <a:rPr b="1" lang="en-US"/>
              <a:t>3. Perform EDA</a:t>
            </a:r>
            <a:endParaRPr/>
          </a:p>
          <a:p>
            <a:pPr indent="-355600" lvl="0" marL="457200" marR="0" rtl="0" algn="l">
              <a:lnSpc>
                <a:spcPct val="100000"/>
              </a:lnSpc>
              <a:spcBef>
                <a:spcPts val="2000"/>
              </a:spcBef>
              <a:spcAft>
                <a:spcPts val="0"/>
              </a:spcAft>
              <a:buClr>
                <a:schemeClr val="accent1"/>
              </a:buClr>
              <a:buSzPts val="2000"/>
              <a:buFont typeface="Noto Sans Symbols"/>
              <a:buChar char="🞑"/>
            </a:pPr>
            <a:r>
              <a:rPr b="1" lang="en-US"/>
              <a:t>4. Apply Techniques</a:t>
            </a:r>
            <a:endParaRPr/>
          </a:p>
          <a:p>
            <a:pPr indent="-355600" lvl="0" marL="457200" marR="0" rtl="0" algn="l">
              <a:lnSpc>
                <a:spcPct val="100000"/>
              </a:lnSpc>
              <a:spcBef>
                <a:spcPts val="2000"/>
              </a:spcBef>
              <a:spcAft>
                <a:spcPts val="0"/>
              </a:spcAft>
              <a:buClr>
                <a:schemeClr val="accent1"/>
              </a:buClr>
              <a:buSzPts val="2000"/>
              <a:buFont typeface="Noto Sans Symbols"/>
              <a:buChar char="🞑"/>
            </a:pPr>
            <a:r>
              <a:rPr b="1" lang="en-US"/>
              <a:t>5. Insights</a:t>
            </a:r>
            <a:endParaRPr b="1"/>
          </a:p>
        </p:txBody>
      </p:sp>
      <p:sp>
        <p:nvSpPr>
          <p:cNvPr id="110" name="Google Shape;110;p72"/>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SzPts val="3600"/>
              <a:buNone/>
            </a:pPr>
            <a:r>
              <a:rPr b="1" lang="en-US" sz="2800">
                <a:solidFill>
                  <a:srgbClr val="002776"/>
                </a:solidFill>
                <a:latin typeface="Arial"/>
                <a:ea typeface="Arial"/>
                <a:cs typeface="Arial"/>
                <a:sym typeface="Arial"/>
              </a:rPr>
              <a:t>Project Architecture / Project Flow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827227f0e6_0_63"/>
          <p:cNvSpPr txBox="1"/>
          <p:nvPr/>
        </p:nvSpPr>
        <p:spPr>
          <a:xfrm>
            <a:off x="0" y="0"/>
            <a:ext cx="77667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2800">
                <a:solidFill>
                  <a:srgbClr val="002776"/>
                </a:solidFill>
              </a:rPr>
              <a:t>Model Details</a:t>
            </a:r>
            <a:endParaRPr/>
          </a:p>
        </p:txBody>
      </p:sp>
      <p:cxnSp>
        <p:nvCxnSpPr>
          <p:cNvPr id="252" name="Google Shape;252;g827227f0e6_0_63"/>
          <p:cNvCxnSpPr/>
          <p:nvPr/>
        </p:nvCxnSpPr>
        <p:spPr>
          <a:xfrm>
            <a:off x="4438988" y="1475375"/>
            <a:ext cx="52500" cy="27135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253" name="Google Shape;253;g827227f0e6_0_63"/>
          <p:cNvCxnSpPr/>
          <p:nvPr/>
        </p:nvCxnSpPr>
        <p:spPr>
          <a:xfrm flipH="1" rot="10800000">
            <a:off x="161995" y="4191854"/>
            <a:ext cx="8820000" cy="897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sp>
        <p:nvSpPr>
          <p:cNvPr id="254" name="Google Shape;254;g827227f0e6_0_63"/>
          <p:cNvSpPr txBox="1"/>
          <p:nvPr/>
        </p:nvSpPr>
        <p:spPr>
          <a:xfrm>
            <a:off x="0" y="969524"/>
            <a:ext cx="1979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Data set details</a:t>
            </a:r>
            <a:endParaRPr/>
          </a:p>
        </p:txBody>
      </p:sp>
      <p:sp>
        <p:nvSpPr>
          <p:cNvPr id="255" name="Google Shape;255;g827227f0e6_0_63"/>
          <p:cNvSpPr txBox="1"/>
          <p:nvPr/>
        </p:nvSpPr>
        <p:spPr>
          <a:xfrm>
            <a:off x="162050" y="3107120"/>
            <a:ext cx="2581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Data Partition details</a:t>
            </a:r>
            <a:endParaRPr/>
          </a:p>
        </p:txBody>
      </p:sp>
      <p:sp>
        <p:nvSpPr>
          <p:cNvPr id="256" name="Google Shape;256;g827227f0e6_0_63"/>
          <p:cNvSpPr txBox="1"/>
          <p:nvPr/>
        </p:nvSpPr>
        <p:spPr>
          <a:xfrm>
            <a:off x="4469863" y="1199951"/>
            <a:ext cx="4780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Algorithm details and configuration</a:t>
            </a:r>
            <a:endParaRPr/>
          </a:p>
        </p:txBody>
      </p:sp>
      <p:sp>
        <p:nvSpPr>
          <p:cNvPr id="257" name="Google Shape;257;g827227f0e6_0_63"/>
          <p:cNvSpPr txBox="1"/>
          <p:nvPr/>
        </p:nvSpPr>
        <p:spPr>
          <a:xfrm>
            <a:off x="294995" y="4445160"/>
            <a:ext cx="52203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Accuracy: </a:t>
            </a:r>
            <a:r>
              <a:rPr lang="en-US"/>
              <a:t>93</a:t>
            </a: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Class wise accuracies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Recall : </a:t>
            </a:r>
            <a:r>
              <a:rPr lang="en-US"/>
              <a:t>96</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Precision :</a:t>
            </a:r>
            <a:r>
              <a:rPr lang="en-US"/>
              <a:t> 97</a:t>
            </a:r>
            <a:endParaRPr/>
          </a:p>
          <a:p>
            <a:pPr indent="0" lvl="0" marL="0" marR="0" rtl="0" algn="l">
              <a:lnSpc>
                <a:spcPct val="100000"/>
              </a:lnSpc>
              <a:spcBef>
                <a:spcPts val="0"/>
              </a:spcBef>
              <a:spcAft>
                <a:spcPts val="0"/>
              </a:spcAft>
              <a:buNone/>
            </a:pPr>
            <a:r>
              <a:rPr lang="en-US"/>
              <a:t>ROC-AUC-Score: 0.</a:t>
            </a:r>
            <a:r>
              <a:rPr lang="en-US"/>
              <a:t>9803652038149544</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8" name="Google Shape;258;g827227f0e6_0_63"/>
          <p:cNvSpPr txBox="1"/>
          <p:nvPr/>
        </p:nvSpPr>
        <p:spPr>
          <a:xfrm>
            <a:off x="1810053" y="526188"/>
            <a:ext cx="4780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Model - </a:t>
            </a:r>
            <a:r>
              <a:rPr b="1" lang="en-US" sz="2400"/>
              <a:t>Logistic Regression</a:t>
            </a:r>
            <a:endParaRPr/>
          </a:p>
        </p:txBody>
      </p:sp>
      <p:pic>
        <p:nvPicPr>
          <p:cNvPr id="259" name="Google Shape;259;g827227f0e6_0_63"/>
          <p:cNvPicPr preferRelativeResize="0"/>
          <p:nvPr/>
        </p:nvPicPr>
        <p:blipFill rotWithShape="1">
          <a:blip r:embed="rId3">
            <a:alphaModFix/>
          </a:blip>
          <a:srcRect b="0" l="0" r="0" t="0"/>
          <a:stretch/>
        </p:blipFill>
        <p:spPr>
          <a:xfrm>
            <a:off x="7771754" y="100245"/>
            <a:ext cx="1187053" cy="411358"/>
          </a:xfrm>
          <a:prstGeom prst="rect">
            <a:avLst/>
          </a:prstGeom>
          <a:noFill/>
          <a:ln>
            <a:noFill/>
          </a:ln>
        </p:spPr>
      </p:pic>
      <p:sp>
        <p:nvSpPr>
          <p:cNvPr id="260" name="Google Shape;260;g827227f0e6_0_63"/>
          <p:cNvSpPr txBox="1"/>
          <p:nvPr/>
        </p:nvSpPr>
        <p:spPr>
          <a:xfrm>
            <a:off x="162050" y="1378475"/>
            <a:ext cx="3823500" cy="16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X = ml_model.drop('Category', axis=1)</a:t>
            </a:r>
            <a:endParaRPr/>
          </a:p>
          <a:p>
            <a:pPr indent="0" lvl="0" marL="0" rtl="0" algn="l">
              <a:spcBef>
                <a:spcPts val="0"/>
              </a:spcBef>
              <a:spcAft>
                <a:spcPts val="0"/>
              </a:spcAft>
              <a:buNone/>
            </a:pPr>
            <a:r>
              <a:rPr lang="en-US"/>
              <a:t>y = ml_model['Category']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1" name="Google Shape;261;g827227f0e6_0_63"/>
          <p:cNvSpPr txBox="1"/>
          <p:nvPr/>
        </p:nvSpPr>
        <p:spPr>
          <a:xfrm>
            <a:off x="162000" y="3428950"/>
            <a:ext cx="40662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X_train, X_test, y_train, y_test = train_test_split(X, y, test_size = 0.3, random_state=42)</a:t>
            </a:r>
            <a:endParaRPr/>
          </a:p>
        </p:txBody>
      </p:sp>
      <p:sp>
        <p:nvSpPr>
          <p:cNvPr id="262" name="Google Shape;262;g827227f0e6_0_63"/>
          <p:cNvSpPr txBox="1"/>
          <p:nvPr/>
        </p:nvSpPr>
        <p:spPr>
          <a:xfrm>
            <a:off x="4612875" y="1926925"/>
            <a:ext cx="40662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log = LogisticRegression()</a:t>
            </a:r>
            <a:endParaRPr/>
          </a:p>
          <a:p>
            <a:pPr indent="0" lvl="0" marL="0" rtl="0" algn="l">
              <a:spcBef>
                <a:spcPts val="0"/>
              </a:spcBef>
              <a:spcAft>
                <a:spcPts val="0"/>
              </a:spcAft>
              <a:buNone/>
            </a:pPr>
            <a:r>
              <a:rPr lang="en-US"/>
              <a:t>model_sm(log, "Logistic Regression", X_train_sm, y_train_sm, X_test_sm, y_test_sm)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g827227f0e6_0_78"/>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827227f0e6_0_78"/>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sp>
        <p:nvSpPr>
          <p:cNvPr id="270" name="Google Shape;270;g827227f0e6_0_78"/>
          <p:cNvSpPr txBox="1"/>
          <p:nvPr/>
        </p:nvSpPr>
        <p:spPr>
          <a:xfrm>
            <a:off x="1810053" y="526188"/>
            <a:ext cx="4780200" cy="461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400">
                <a:solidFill>
                  <a:schemeClr val="dk1"/>
                </a:solidFill>
              </a:rPr>
              <a:t>Model - Logistic Regression</a:t>
            </a:r>
            <a:endParaRPr/>
          </a:p>
        </p:txBody>
      </p:sp>
      <p:pic>
        <p:nvPicPr>
          <p:cNvPr id="271" name="Google Shape;271;g827227f0e6_0_78"/>
          <p:cNvPicPr preferRelativeResize="0"/>
          <p:nvPr/>
        </p:nvPicPr>
        <p:blipFill>
          <a:blip r:embed="rId3">
            <a:alphaModFix/>
          </a:blip>
          <a:stretch>
            <a:fillRect/>
          </a:stretch>
        </p:blipFill>
        <p:spPr>
          <a:xfrm>
            <a:off x="642950" y="1333500"/>
            <a:ext cx="7858125" cy="5085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g827227f0e6_0_86"/>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827227f0e6_0_86"/>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sp>
        <p:nvSpPr>
          <p:cNvPr id="279" name="Google Shape;279;g827227f0e6_0_86"/>
          <p:cNvSpPr txBox="1"/>
          <p:nvPr/>
        </p:nvSpPr>
        <p:spPr>
          <a:xfrm>
            <a:off x="1810053" y="526188"/>
            <a:ext cx="4780200" cy="461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400">
                <a:solidFill>
                  <a:schemeClr val="dk1"/>
                </a:solidFill>
              </a:rPr>
              <a:t>Model - Logistic Regression</a:t>
            </a:r>
            <a:endParaRPr/>
          </a:p>
        </p:txBody>
      </p:sp>
      <p:pic>
        <p:nvPicPr>
          <p:cNvPr id="280" name="Google Shape;280;g827227f0e6_0_86"/>
          <p:cNvPicPr preferRelativeResize="0"/>
          <p:nvPr/>
        </p:nvPicPr>
        <p:blipFill>
          <a:blip r:embed="rId3">
            <a:alphaModFix/>
          </a:blip>
          <a:stretch>
            <a:fillRect/>
          </a:stretch>
        </p:blipFill>
        <p:spPr>
          <a:xfrm>
            <a:off x="538175" y="1347803"/>
            <a:ext cx="8067675" cy="5252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g827227f0e6_0_94"/>
          <p:cNvPicPr preferRelativeResize="0"/>
          <p:nvPr/>
        </p:nvPicPr>
        <p:blipFill rotWithShape="1">
          <a:blip r:embed="rId3">
            <a:alphaModFix/>
          </a:blip>
          <a:srcRect b="0" l="0" r="0" t="0"/>
          <a:stretch/>
        </p:blipFill>
        <p:spPr>
          <a:xfrm>
            <a:off x="7771754" y="100245"/>
            <a:ext cx="1187050" cy="411359"/>
          </a:xfrm>
          <a:prstGeom prst="rect">
            <a:avLst/>
          </a:prstGeom>
          <a:noFill/>
          <a:ln>
            <a:noFill/>
          </a:ln>
        </p:spPr>
      </p:pic>
      <p:sp>
        <p:nvSpPr>
          <p:cNvPr id="286" name="Google Shape;286;g827227f0e6_0_94"/>
          <p:cNvSpPr txBox="1"/>
          <p:nvPr/>
        </p:nvSpPr>
        <p:spPr>
          <a:xfrm>
            <a:off x="1810053" y="526188"/>
            <a:ext cx="4780200" cy="461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400">
                <a:solidFill>
                  <a:schemeClr val="dk1"/>
                </a:solidFill>
              </a:rPr>
              <a:t>Model - Logistic Regression</a:t>
            </a:r>
            <a:endParaRPr/>
          </a:p>
        </p:txBody>
      </p:sp>
      <p:pic>
        <p:nvPicPr>
          <p:cNvPr id="287" name="Google Shape;287;g827227f0e6_0_94"/>
          <p:cNvPicPr preferRelativeResize="0"/>
          <p:nvPr/>
        </p:nvPicPr>
        <p:blipFill>
          <a:blip r:embed="rId4">
            <a:alphaModFix/>
          </a:blip>
          <a:stretch>
            <a:fillRect/>
          </a:stretch>
        </p:blipFill>
        <p:spPr>
          <a:xfrm>
            <a:off x="152400" y="1140300"/>
            <a:ext cx="6751550" cy="550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3"/>
          <p:cNvSpPr txBox="1"/>
          <p:nvPr/>
        </p:nvSpPr>
        <p:spPr>
          <a:xfrm>
            <a:off x="1109354" y="3218296"/>
            <a:ext cx="692529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Model Deployment using R shiny / Flask or any other method</a:t>
            </a:r>
            <a:endParaRPr b="0" i="0" sz="1400" u="none" cap="none" strike="noStrike">
              <a:solidFill>
                <a:srgbClr val="000000"/>
              </a:solidFill>
              <a:latin typeface="Arial"/>
              <a:ea typeface="Arial"/>
              <a:cs typeface="Arial"/>
              <a:sym typeface="Arial"/>
            </a:endParaRPr>
          </a:p>
        </p:txBody>
      </p:sp>
      <p:pic>
        <p:nvPicPr>
          <p:cNvPr id="293" name="Google Shape;293;p1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4"/>
          <p:cNvSpPr txBox="1"/>
          <p:nvPr/>
        </p:nvSpPr>
        <p:spPr>
          <a:xfrm>
            <a:off x="90782" y="305924"/>
            <a:ext cx="34626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Challenges faced?</a:t>
            </a:r>
            <a:endParaRPr b="0" i="0" sz="1400" u="none" cap="none" strike="noStrike">
              <a:solidFill>
                <a:srgbClr val="000000"/>
              </a:solidFill>
              <a:latin typeface="Arial"/>
              <a:ea typeface="Arial"/>
              <a:cs typeface="Arial"/>
              <a:sym typeface="Arial"/>
            </a:endParaRPr>
          </a:p>
        </p:txBody>
      </p:sp>
      <p:pic>
        <p:nvPicPr>
          <p:cNvPr id="299" name="Google Shape;299;p1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00" name="Google Shape;300;p14"/>
          <p:cNvSpPr txBox="1"/>
          <p:nvPr/>
        </p:nvSpPr>
        <p:spPr>
          <a:xfrm>
            <a:off x="90782" y="3429000"/>
            <a:ext cx="436547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How did you overcome?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5"/>
          <p:cNvSpPr txBox="1"/>
          <p:nvPr/>
        </p:nvSpPr>
        <p:spPr>
          <a:xfrm>
            <a:off x="3599331" y="3137647"/>
            <a:ext cx="20259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pic>
        <p:nvPicPr>
          <p:cNvPr id="306" name="Google Shape;306;p1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73"/>
          <p:cNvSpPr txBox="1"/>
          <p:nvPr/>
        </p:nvSpPr>
        <p:spPr>
          <a:xfrm>
            <a:off x="0" y="112649"/>
            <a:ext cx="350712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Business Problem:</a:t>
            </a:r>
            <a:endParaRPr b="0" i="0" sz="1400" u="none" cap="none" strike="noStrike">
              <a:solidFill>
                <a:srgbClr val="000000"/>
              </a:solidFill>
              <a:latin typeface="Arial"/>
              <a:ea typeface="Arial"/>
              <a:cs typeface="Arial"/>
              <a:sym typeface="Arial"/>
            </a:endParaRPr>
          </a:p>
        </p:txBody>
      </p:sp>
      <p:sp>
        <p:nvSpPr>
          <p:cNvPr id="116" name="Google Shape;116;p73"/>
          <p:cNvSpPr/>
          <p:nvPr/>
        </p:nvSpPr>
        <p:spPr>
          <a:xfrm>
            <a:off x="475205" y="1076028"/>
            <a:ext cx="8483600" cy="286232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Times New Roman"/>
                <a:ea typeface="Times New Roman"/>
                <a:cs typeface="Times New Roman"/>
                <a:sym typeface="Times New Roman"/>
              </a:rPr>
              <a:t>Business Problem</a:t>
            </a:r>
            <a:r>
              <a:rPr b="1" i="0" lang="en-US" sz="2000" u="none" cap="none" strike="noStrike">
                <a:solidFill>
                  <a:schemeClr val="dk2"/>
                </a:solidFill>
                <a:latin typeface="Arial"/>
                <a:ea typeface="Arial"/>
                <a:cs typeface="Arial"/>
                <a:sym typeface="Arial"/>
              </a:rPr>
              <a:t>:</a:t>
            </a:r>
            <a:r>
              <a:rPr b="1" i="0" lang="en-US" sz="2000" u="none" cap="none" strike="noStrike">
                <a:solidFill>
                  <a:schemeClr val="dk2"/>
                </a:solidFill>
                <a:latin typeface="Times New Roman"/>
                <a:ea typeface="Times New Roman"/>
                <a:cs typeface="Times New Roman"/>
                <a:sym typeface="Times New Roman"/>
              </a:rPr>
              <a:t>This product could be helpful for companies like 1mg to provide detailed rating of the product over their site. It could also be helpful for the patients who are buying drugs online to check the side effects of the drugs before buying it.</a:t>
            </a:r>
            <a:endParaRPr/>
          </a:p>
          <a:p>
            <a:pPr indent="0" lvl="0" marL="0" marR="0" rtl="0" algn="l">
              <a:lnSpc>
                <a:spcPct val="100000"/>
              </a:lnSpc>
              <a:spcBef>
                <a:spcPts val="0"/>
              </a:spcBef>
              <a:spcAft>
                <a:spcPts val="0"/>
              </a:spcAft>
              <a:buNone/>
            </a:pPr>
            <a:r>
              <a:t/>
            </a:r>
            <a:endParaRPr b="1" i="0" sz="2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000" u="none" cap="none" strike="noStrike">
                <a:solidFill>
                  <a:schemeClr val="dk2"/>
                </a:solidFill>
                <a:latin typeface="Times New Roman"/>
                <a:ea typeface="Times New Roman"/>
                <a:cs typeface="Times New Roman"/>
                <a:sym typeface="Times New Roman"/>
              </a:rPr>
              <a:t>Data Set Details:The Dataset contains patient reviews on specific medicines and with related conditions and their satisfaction rated on a scale of 10(1-Being the worst </a:t>
            </a:r>
            <a:endParaRPr/>
          </a:p>
          <a:p>
            <a:pPr indent="0" lvl="0" marL="0" marR="0" rtl="0" algn="l">
              <a:lnSpc>
                <a:spcPct val="100000"/>
              </a:lnSpc>
              <a:spcBef>
                <a:spcPts val="0"/>
              </a:spcBef>
              <a:spcAft>
                <a:spcPts val="0"/>
              </a:spcAft>
              <a:buNone/>
            </a:pPr>
            <a:r>
              <a:rPr b="1" i="0" lang="en-US" sz="2000" u="none" cap="none" strike="noStrike">
                <a:solidFill>
                  <a:schemeClr val="dk2"/>
                </a:solidFill>
                <a:latin typeface="Times New Roman"/>
                <a:ea typeface="Times New Roman"/>
                <a:cs typeface="Times New Roman"/>
                <a:sym typeface="Times New Roman"/>
              </a:rPr>
              <a:t>and 10- being the excellent</a:t>
            </a:r>
            <a:r>
              <a:rPr b="1" i="0" lang="en-US" sz="1800" u="none" cap="none" strike="noStrike">
                <a:solidFill>
                  <a:schemeClr val="dk2"/>
                </a:solidFill>
                <a:latin typeface="Times New Roman"/>
                <a:ea typeface="Times New Roman"/>
                <a:cs typeface="Times New Roman"/>
                <a:sym typeface="Times New Roman"/>
              </a:rPr>
              <a:t>)</a:t>
            </a:r>
            <a:endParaRPr/>
          </a:p>
        </p:txBody>
      </p:sp>
      <p:sp>
        <p:nvSpPr>
          <p:cNvPr id="117" name="Google Shape;117;p73"/>
          <p:cNvSpPr txBox="1"/>
          <p:nvPr>
            <p:ph idx="1" type="body"/>
          </p:nvPr>
        </p:nvSpPr>
        <p:spPr>
          <a:xfrm>
            <a:off x="0" y="4038599"/>
            <a:ext cx="8958804" cy="205105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91425" lIns="292600" spcFirstLastPara="1" rIns="274300" wrap="square" tIns="91425">
            <a:normAutofit/>
          </a:bodyPr>
          <a:lstStyle/>
          <a:p>
            <a:pPr indent="-228600" lvl="0" marL="457200" rtl="0" algn="l">
              <a:lnSpc>
                <a:spcPct val="100000"/>
              </a:lnSpc>
              <a:spcBef>
                <a:spcPts val="300"/>
              </a:spcBef>
              <a:spcAft>
                <a:spcPts val="0"/>
              </a:spcAft>
              <a:buSzPts val="1800"/>
              <a:buNone/>
            </a:pPr>
            <a:r>
              <a:rPr b="1" lang="en-US" sz="2000">
                <a:solidFill>
                  <a:schemeClr val="dk2"/>
                </a:solidFill>
                <a:latin typeface="Times New Roman"/>
                <a:ea typeface="Times New Roman"/>
                <a:cs typeface="Times New Roman"/>
                <a:sym typeface="Times New Roman"/>
              </a:rPr>
              <a:t>  Objective:The objective of the analysis is to predict that the   medicine(drug)      when sold, what is the probability that the patient of particular condtion would    have side-effects  after consuming a particular medicine(drug</a:t>
            </a:r>
            <a:r>
              <a:rPr b="1" lang="en-US">
                <a:solidFill>
                  <a:schemeClr val="dk2"/>
                </a:solidFill>
                <a:latin typeface="Times New Roman"/>
                <a:ea typeface="Times New Roman"/>
                <a:cs typeface="Times New Roman"/>
                <a:sym typeface="Times New Roman"/>
              </a:rPr>
              <a:t>).</a:t>
            </a:r>
            <a:endParaRPr/>
          </a:p>
          <a:p>
            <a:pPr indent="-228600" lvl="0" marL="457200" marR="0" rtl="0" algn="l">
              <a:lnSpc>
                <a:spcPct val="100000"/>
              </a:lnSpc>
              <a:spcBef>
                <a:spcPts val="300"/>
              </a:spcBef>
              <a:spcAft>
                <a:spcPts val="0"/>
              </a:spcAft>
              <a:buClr>
                <a:schemeClr val="accent1"/>
              </a:buClr>
              <a:buSzPts val="1800"/>
              <a:buFont typeface="Noto Sans Symbol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4"/>
          <p:cNvSpPr txBox="1"/>
          <p:nvPr/>
        </p:nvSpPr>
        <p:spPr>
          <a:xfrm>
            <a:off x="1354237" y="2842266"/>
            <a:ext cx="643552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Exploratory Data Analysis (EDA)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Feature Engineering</a:t>
            </a:r>
            <a:endParaRPr b="0" i="0" sz="1400" u="none" cap="none" strike="noStrike">
              <a:solidFill>
                <a:srgbClr val="000000"/>
              </a:solidFill>
              <a:latin typeface="Arial"/>
              <a:ea typeface="Arial"/>
              <a:cs typeface="Arial"/>
              <a:sym typeface="Arial"/>
            </a:endParaRPr>
          </a:p>
        </p:txBody>
      </p:sp>
      <p:pic>
        <p:nvPicPr>
          <p:cNvPr id="123" name="Google Shape;123;p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5"/>
          <p:cNvSpPr txBox="1"/>
          <p:nvPr/>
        </p:nvSpPr>
        <p:spPr>
          <a:xfrm>
            <a:off x="0" y="0"/>
            <a:ext cx="302099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Data set details</a:t>
            </a:r>
            <a:endParaRPr b="0" i="0" sz="1400" u="none" cap="none" strike="noStrike">
              <a:solidFill>
                <a:srgbClr val="000000"/>
              </a:solidFill>
              <a:latin typeface="Arial"/>
              <a:ea typeface="Arial"/>
              <a:cs typeface="Arial"/>
              <a:sym typeface="Arial"/>
            </a:endParaRPr>
          </a:p>
        </p:txBody>
      </p:sp>
      <p:pic>
        <p:nvPicPr>
          <p:cNvPr id="129" name="Google Shape;129;p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130" name="Google Shape;130;p5"/>
          <p:cNvSpPr txBox="1"/>
          <p:nvPr/>
        </p:nvSpPr>
        <p:spPr>
          <a:xfrm>
            <a:off x="185200" y="575375"/>
            <a:ext cx="5621400" cy="24501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100000"/>
              </a:lnSpc>
              <a:spcBef>
                <a:spcPts val="0"/>
              </a:spcBef>
              <a:spcAft>
                <a:spcPts val="0"/>
              </a:spcAft>
              <a:buClr>
                <a:schemeClr val="dk1"/>
              </a:buClr>
              <a:buSzPts val="1100"/>
              <a:buFont typeface="Century Gothic"/>
              <a:buChar char="●"/>
            </a:pPr>
            <a:r>
              <a:rPr b="0" i="0" lang="en-US" sz="1100" u="none" cap="none" strike="noStrike">
                <a:solidFill>
                  <a:schemeClr val="dk1"/>
                </a:solidFill>
                <a:latin typeface="Century Gothic"/>
                <a:ea typeface="Century Gothic"/>
                <a:cs typeface="Century Gothic"/>
                <a:sym typeface="Century Gothic"/>
              </a:rPr>
              <a:t>40324 entries , 7 Columns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chemeClr val="dk1"/>
              </a:buClr>
              <a:buSzPts val="1100"/>
              <a:buFont typeface="Century Gothic"/>
              <a:buChar char="●"/>
            </a:pPr>
            <a:r>
              <a:rPr b="0" i="0" lang="en-US" sz="1100" u="none" cap="none" strike="noStrike">
                <a:solidFill>
                  <a:schemeClr val="dk1"/>
                </a:solidFill>
                <a:latin typeface="Century Gothic"/>
                <a:ea typeface="Century Gothic"/>
                <a:cs typeface="Century Gothic"/>
                <a:sym typeface="Century Gothic"/>
              </a:rPr>
              <a:t>Condition Column has 219 missing values but it can be ignored</a:t>
            </a:r>
            <a:endParaRPr b="0" i="0" sz="1100" u="none" cap="none" strike="noStrike">
              <a:solidFill>
                <a:schemeClr val="dk1"/>
              </a:solidFill>
              <a:latin typeface="Century Gothic"/>
              <a:ea typeface="Century Gothic"/>
              <a:cs typeface="Century Gothic"/>
              <a:sym typeface="Century Gothic"/>
            </a:endParaRPr>
          </a:p>
          <a:p>
            <a:pPr indent="-298450" lvl="0" marL="457200" marR="0" rtl="0" algn="l">
              <a:lnSpc>
                <a:spcPct val="100000"/>
              </a:lnSpc>
              <a:spcBef>
                <a:spcPts val="0"/>
              </a:spcBef>
              <a:spcAft>
                <a:spcPts val="0"/>
              </a:spcAft>
              <a:buClr>
                <a:schemeClr val="dk1"/>
              </a:buClr>
              <a:buSzPts val="1100"/>
              <a:buFont typeface="Century Gothic"/>
              <a:buChar char="●"/>
            </a:pPr>
            <a:r>
              <a:rPr b="0" i="0" lang="en-US" sz="1100" u="none" cap="none" strike="noStrike">
                <a:solidFill>
                  <a:schemeClr val="dk1"/>
                </a:solidFill>
                <a:latin typeface="Century Gothic"/>
                <a:ea typeface="Century Gothic"/>
                <a:cs typeface="Century Gothic"/>
                <a:sym typeface="Century Gothic"/>
              </a:rPr>
              <a:t>Drugname,reviews and ratings are important input data.</a:t>
            </a:r>
            <a:endParaRPr b="0" i="0" sz="1100" u="none" cap="none" strike="noStrike">
              <a:solidFill>
                <a:schemeClr val="dk1"/>
              </a:solidFill>
              <a:latin typeface="Century Gothic"/>
              <a:ea typeface="Century Gothic"/>
              <a:cs typeface="Century Gothic"/>
              <a:sym typeface="Century Gothic"/>
            </a:endParaRPr>
          </a:p>
          <a:p>
            <a:pPr indent="-298450" lvl="0" marL="457200" marR="0" rtl="0" algn="l">
              <a:lnSpc>
                <a:spcPct val="100000"/>
              </a:lnSpc>
              <a:spcBef>
                <a:spcPts val="0"/>
              </a:spcBef>
              <a:spcAft>
                <a:spcPts val="0"/>
              </a:spcAft>
              <a:buClr>
                <a:schemeClr val="dk1"/>
              </a:buClr>
              <a:buSzPts val="1100"/>
              <a:buFont typeface="Century Gothic"/>
              <a:buChar char="●"/>
            </a:pPr>
            <a:r>
              <a:rPr b="0" i="0" lang="en-US" sz="1100" u="none" cap="none" strike="noStrike">
                <a:solidFill>
                  <a:schemeClr val="dk1"/>
                </a:solidFill>
                <a:latin typeface="Century Gothic"/>
                <a:ea typeface="Century Gothic"/>
                <a:cs typeface="Century Gothic"/>
                <a:sym typeface="Century Gothic"/>
              </a:rPr>
              <a:t>Drugname is not unique in the database, for multiple conditions there is similar drug.</a:t>
            </a:r>
            <a:endParaRPr b="0" i="0" sz="1100" u="none" cap="none" strike="noStrike">
              <a:solidFill>
                <a:schemeClr val="dk1"/>
              </a:solidFill>
              <a:latin typeface="Century Gothic"/>
              <a:ea typeface="Century Gothic"/>
              <a:cs typeface="Century Gothic"/>
              <a:sym typeface="Century Gothic"/>
            </a:endParaRPr>
          </a:p>
          <a:p>
            <a:pPr indent="-298450" lvl="0" marL="457200" marR="0" rtl="0" algn="l">
              <a:lnSpc>
                <a:spcPct val="100000"/>
              </a:lnSpc>
              <a:spcBef>
                <a:spcPts val="0"/>
              </a:spcBef>
              <a:spcAft>
                <a:spcPts val="0"/>
              </a:spcAft>
              <a:buClr>
                <a:schemeClr val="dk1"/>
              </a:buClr>
              <a:buSzPts val="1100"/>
              <a:buFont typeface="Century Gothic"/>
              <a:buChar char="●"/>
            </a:pPr>
            <a:r>
              <a:rPr b="0" i="0" lang="en-US" sz="1100" u="none" cap="none" strike="noStrike">
                <a:solidFill>
                  <a:schemeClr val="dk1"/>
                </a:solidFill>
                <a:latin typeface="Century Gothic"/>
                <a:ea typeface="Century Gothic"/>
                <a:cs typeface="Century Gothic"/>
                <a:sym typeface="Century Gothic"/>
              </a:rPr>
              <a:t>Combination of drugname/Condition and review is unique record</a:t>
            </a:r>
            <a:endParaRPr b="0" i="0" sz="1100" u="none" cap="none" strike="noStrike">
              <a:solidFill>
                <a:schemeClr val="dk1"/>
              </a:solidFill>
              <a:latin typeface="Century Gothic"/>
              <a:ea typeface="Century Gothic"/>
              <a:cs typeface="Century Gothic"/>
              <a:sym typeface="Century Gothic"/>
            </a:endParaRPr>
          </a:p>
          <a:p>
            <a:pPr indent="-298450" lvl="0" marL="457200" marR="0" rtl="0" algn="l">
              <a:lnSpc>
                <a:spcPct val="100000"/>
              </a:lnSpc>
              <a:spcBef>
                <a:spcPts val="0"/>
              </a:spcBef>
              <a:spcAft>
                <a:spcPts val="0"/>
              </a:spcAft>
              <a:buClr>
                <a:schemeClr val="dk1"/>
              </a:buClr>
              <a:buSzPts val="1100"/>
              <a:buFont typeface="Century Gothic"/>
              <a:buChar char="●"/>
            </a:pPr>
            <a:r>
              <a:rPr b="0" i="0" lang="en-US" sz="1000" u="none" cap="none" strike="noStrike">
                <a:solidFill>
                  <a:schemeClr val="dk1"/>
                </a:solidFill>
                <a:latin typeface="Verdana"/>
                <a:ea typeface="Verdana"/>
                <a:cs typeface="Verdana"/>
                <a:sym typeface="Verdana"/>
              </a:rPr>
              <a:t>Levonorgestrel  and Etonogestrel are related to birth control, it has more reviews and ratings</a:t>
            </a:r>
            <a:endParaRPr b="0" i="0" sz="1000" u="none" cap="none" strike="noStrike">
              <a:solidFill>
                <a:schemeClr val="dk1"/>
              </a:solidFill>
              <a:latin typeface="Verdana"/>
              <a:ea typeface="Verdana"/>
              <a:cs typeface="Verdana"/>
              <a:sym typeface="Verdana"/>
            </a:endParaRPr>
          </a:p>
          <a:p>
            <a:pPr indent="-298450" lvl="0" marL="457200" marR="0" rtl="0" algn="l">
              <a:lnSpc>
                <a:spcPct val="100000"/>
              </a:lnSpc>
              <a:spcBef>
                <a:spcPts val="0"/>
              </a:spcBef>
              <a:spcAft>
                <a:spcPts val="0"/>
              </a:spcAft>
              <a:buClr>
                <a:schemeClr val="dk1"/>
              </a:buClr>
              <a:buSzPts val="1100"/>
              <a:buFont typeface="Century Gothic"/>
              <a:buChar char="●"/>
            </a:pPr>
            <a:r>
              <a:rPr b="0" i="0" lang="en-US" sz="1100" u="none" cap="none" strike="noStrike">
                <a:solidFill>
                  <a:schemeClr val="dk1"/>
                </a:solidFill>
                <a:latin typeface="Century Gothic"/>
                <a:ea typeface="Century Gothic"/>
                <a:cs typeface="Century Gothic"/>
                <a:sym typeface="Century Gothic"/>
              </a:rPr>
              <a:t>Maximum reviews are for drugname: </a:t>
            </a:r>
            <a:endParaRPr b="0" i="0" sz="1100" u="none" cap="none" strike="noStrike">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entury Gothic"/>
              <a:ea typeface="Century Gothic"/>
              <a:cs typeface="Century Gothic"/>
              <a:sym typeface="Century Gothic"/>
            </a:endParaRPr>
          </a:p>
          <a:p>
            <a:pPr indent="0" lvl="0" marL="91440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entury Gothic"/>
              <a:ea typeface="Century Gothic"/>
              <a:cs typeface="Century Gothic"/>
              <a:sym typeface="Century Gothic"/>
            </a:endParaRPr>
          </a:p>
        </p:txBody>
      </p:sp>
      <p:pic>
        <p:nvPicPr>
          <p:cNvPr id="131" name="Google Shape;131;p5"/>
          <p:cNvPicPr preferRelativeResize="0"/>
          <p:nvPr/>
        </p:nvPicPr>
        <p:blipFill rotWithShape="1">
          <a:blip r:embed="rId4">
            <a:alphaModFix/>
          </a:blip>
          <a:srcRect b="0" l="0" r="0" t="0"/>
          <a:stretch/>
        </p:blipFill>
        <p:spPr>
          <a:xfrm>
            <a:off x="185200" y="3184375"/>
            <a:ext cx="8295350" cy="2219325"/>
          </a:xfrm>
          <a:prstGeom prst="rect">
            <a:avLst/>
          </a:prstGeom>
          <a:noFill/>
          <a:ln>
            <a:noFill/>
          </a:ln>
        </p:spPr>
      </p:pic>
      <p:sp>
        <p:nvSpPr>
          <p:cNvPr id="132" name="Google Shape;132;p5"/>
          <p:cNvSpPr/>
          <p:nvPr/>
        </p:nvSpPr>
        <p:spPr>
          <a:xfrm>
            <a:off x="295275" y="2344338"/>
            <a:ext cx="7629525" cy="314325"/>
          </a:xfrm>
          <a:prstGeom prst="rect">
            <a:avLst/>
          </a:prstGeom>
          <a:no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74"/>
          <p:cNvSpPr txBox="1"/>
          <p:nvPr>
            <p:ph type="title"/>
          </p:nvPr>
        </p:nvSpPr>
        <p:spPr>
          <a:xfrm>
            <a:off x="3" y="457200"/>
            <a:ext cx="8913813" cy="819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lang="en-US"/>
              <a:t>I </a:t>
            </a:r>
            <a:r>
              <a:rPr lang="en-US">
                <a:solidFill>
                  <a:srgbClr val="FF0000"/>
                </a:solidFill>
              </a:rPr>
              <a:t>3 columns are considered for input</a:t>
            </a:r>
            <a:endParaRPr>
              <a:solidFill>
                <a:srgbClr val="FF0000"/>
              </a:solidFill>
            </a:endParaRPr>
          </a:p>
        </p:txBody>
      </p:sp>
      <p:sp>
        <p:nvSpPr>
          <p:cNvPr id="138" name="Google Shape;138;p74"/>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2000"/>
              </a:spcBef>
              <a:spcAft>
                <a:spcPts val="0"/>
              </a:spcAft>
              <a:buClr>
                <a:schemeClr val="accent1"/>
              </a:buClr>
              <a:buSzPts val="2000"/>
              <a:buFont typeface="Noto Sans Symbols"/>
              <a:buNone/>
            </a:pPr>
            <a:r>
              <a:t/>
            </a:r>
            <a:endParaRPr/>
          </a:p>
        </p:txBody>
      </p:sp>
      <p:pic>
        <p:nvPicPr>
          <p:cNvPr id="139" name="Google Shape;139;p74"/>
          <p:cNvPicPr preferRelativeResize="0"/>
          <p:nvPr/>
        </p:nvPicPr>
        <p:blipFill rotWithShape="1">
          <a:blip r:embed="rId3">
            <a:alphaModFix/>
          </a:blip>
          <a:srcRect b="0" l="0" r="0" t="0"/>
          <a:stretch/>
        </p:blipFill>
        <p:spPr>
          <a:xfrm>
            <a:off x="-1162049" y="1409700"/>
            <a:ext cx="11353800" cy="544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75"/>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t/>
            </a:r>
            <a:endParaRPr/>
          </a:p>
        </p:txBody>
      </p:sp>
      <p:sp>
        <p:nvSpPr>
          <p:cNvPr id="145" name="Google Shape;145;p75"/>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2000"/>
              </a:spcBef>
              <a:spcAft>
                <a:spcPts val="0"/>
              </a:spcAft>
              <a:buClr>
                <a:schemeClr val="accent1"/>
              </a:buClr>
              <a:buSzPts val="2000"/>
              <a:buFont typeface="Noto Sans Symbols"/>
              <a:buNone/>
            </a:pPr>
            <a:r>
              <a:t/>
            </a:r>
            <a:endParaRPr/>
          </a:p>
        </p:txBody>
      </p:sp>
      <p:pic>
        <p:nvPicPr>
          <p:cNvPr id="146" name="Google Shape;146;p75"/>
          <p:cNvPicPr preferRelativeResize="0"/>
          <p:nvPr/>
        </p:nvPicPr>
        <p:blipFill rotWithShape="1">
          <a:blip r:embed="rId3">
            <a:alphaModFix/>
          </a:blip>
          <a:srcRect b="0" l="0" r="0" t="5490"/>
          <a:stretch/>
        </p:blipFill>
        <p:spPr>
          <a:xfrm>
            <a:off x="-2426975" y="-97812"/>
            <a:ext cx="12706325" cy="705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76"/>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lang="en-US"/>
              <a:t>TexttttPText Preprocessing</a:t>
            </a:r>
            <a:br>
              <a:rPr lang="en-US"/>
            </a:br>
            <a:r>
              <a:rPr lang="en-US"/>
              <a:t>reprocessing</a:t>
            </a:r>
            <a:endParaRPr/>
          </a:p>
        </p:txBody>
      </p:sp>
      <p:sp>
        <p:nvSpPr>
          <p:cNvPr id="152" name="Google Shape;152;p76"/>
          <p:cNvSpPr txBox="1"/>
          <p:nvPr>
            <p:ph idx="1" type="body"/>
          </p:nvPr>
        </p:nvSpPr>
        <p:spPr>
          <a:xfrm>
            <a:off x="1114424" y="2095500"/>
            <a:ext cx="7610476" cy="417083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2000"/>
              </a:spcBef>
              <a:spcAft>
                <a:spcPts val="0"/>
              </a:spcAft>
              <a:buSzPts val="2000"/>
              <a:buNone/>
            </a:pPr>
            <a:r>
              <a:rPr b="1" lang="en-US" sz="4000"/>
              <a:t>Text Preprocessing</a:t>
            </a:r>
            <a:endParaRPr/>
          </a:p>
          <a:p>
            <a:pPr indent="-355600" lvl="0" marL="457200" marR="0" rtl="0" algn="l">
              <a:lnSpc>
                <a:spcPct val="100000"/>
              </a:lnSpc>
              <a:spcBef>
                <a:spcPts val="2000"/>
              </a:spcBef>
              <a:spcAft>
                <a:spcPts val="0"/>
              </a:spcAft>
              <a:buClr>
                <a:schemeClr val="accent1"/>
              </a:buClr>
              <a:buSzPts val="2000"/>
              <a:buFont typeface="Noto Sans Symbols"/>
              <a:buChar char="🞑"/>
            </a:pPr>
            <a:r>
              <a:rPr lang="en-US"/>
              <a:t>Noise Removal</a:t>
            </a:r>
            <a:endParaRPr/>
          </a:p>
          <a:p>
            <a:pPr indent="-355600" lvl="0" marL="457200" marR="0" rtl="0" algn="l">
              <a:lnSpc>
                <a:spcPct val="100000"/>
              </a:lnSpc>
              <a:spcBef>
                <a:spcPts val="2000"/>
              </a:spcBef>
              <a:spcAft>
                <a:spcPts val="0"/>
              </a:spcAft>
              <a:buClr>
                <a:schemeClr val="accent1"/>
              </a:buClr>
              <a:buSzPts val="2000"/>
              <a:buFont typeface="Noto Sans Symbols"/>
              <a:buChar char="🞑"/>
            </a:pPr>
            <a:r>
              <a:rPr lang="en-US"/>
              <a:t>Lexicon Normalisation</a:t>
            </a:r>
            <a:endParaRPr/>
          </a:p>
          <a:p>
            <a:pPr indent="-228600" lvl="0" marL="457200" marR="0" rtl="0" algn="l">
              <a:lnSpc>
                <a:spcPct val="100000"/>
              </a:lnSpc>
              <a:spcBef>
                <a:spcPts val="2000"/>
              </a:spcBef>
              <a:spcAft>
                <a:spcPts val="0"/>
              </a:spcAft>
              <a:buClr>
                <a:schemeClr val="accent1"/>
              </a:buClr>
              <a:buSzPts val="2000"/>
              <a:buFont typeface="Noto Sans Symbols"/>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78"/>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t/>
            </a:r>
            <a:endParaRPr/>
          </a:p>
        </p:txBody>
      </p:sp>
      <p:sp>
        <p:nvSpPr>
          <p:cNvPr id="158" name="Google Shape;158;p78"/>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2000"/>
              </a:spcBef>
              <a:spcAft>
                <a:spcPts val="0"/>
              </a:spcAft>
              <a:buClr>
                <a:schemeClr val="accent1"/>
              </a:buClr>
              <a:buSzPts val="2000"/>
              <a:buFont typeface="Noto Sans Symbols"/>
              <a:buNone/>
            </a:pPr>
            <a:r>
              <a:t/>
            </a:r>
            <a:endParaRPr/>
          </a:p>
        </p:txBody>
      </p:sp>
      <p:pic>
        <p:nvPicPr>
          <p:cNvPr id="159" name="Google Shape;159;p78"/>
          <p:cNvPicPr preferRelativeResize="0"/>
          <p:nvPr/>
        </p:nvPicPr>
        <p:blipFill>
          <a:blip r:embed="rId3">
            <a:alphaModFix/>
          </a:blip>
          <a:stretch>
            <a:fillRect/>
          </a:stretch>
        </p:blipFill>
        <p:spPr>
          <a:xfrm>
            <a:off x="-4581700" y="-74550"/>
            <a:ext cx="18237599"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2012-08-17T07:00:49Z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