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04"/>
    <a:srgbClr val="F47916"/>
    <a:srgbClr val="FB7810"/>
    <a:srgbClr val="E18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6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3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7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9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FBE4-BFE4-4C79-BF5D-7ABA7DE440F5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5A44-47DE-4F2C-AC2F-037042A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9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그리기, 과일이(가) 표시된 사진&#10;&#10;자동 생성된 설명">
            <a:extLst>
              <a:ext uri="{FF2B5EF4-FFF2-40B4-BE49-F238E27FC236}">
                <a16:creationId xmlns:a16="http://schemas.microsoft.com/office/drawing/2014/main" id="{C60BAD39-33F5-4E75-ADE2-68C4348B3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903" y1="73867" x2="43028" y2="75333"/>
                        <a14:foregroundMark x1="51724" y1="74000" x2="51799" y2="77467"/>
                        <a14:foregroundMark x1="51799" y1="74267" x2="50825" y2="7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77" t="69408" r="38203" b="17484"/>
          <a:stretch/>
        </p:blipFill>
        <p:spPr>
          <a:xfrm>
            <a:off x="8435170" y="5507500"/>
            <a:ext cx="5119511" cy="15973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5F6B69-7E9A-49A9-A165-1665D58F9A7D}"/>
              </a:ext>
            </a:extLst>
          </p:cNvPr>
          <p:cNvGrpSpPr/>
          <p:nvPr/>
        </p:nvGrpSpPr>
        <p:grpSpPr>
          <a:xfrm>
            <a:off x="-1269045" y="961543"/>
            <a:ext cx="8864853" cy="4092142"/>
            <a:chOff x="1755286" y="2877858"/>
            <a:chExt cx="4986479" cy="230183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D017DC-568B-44A5-8774-797004B6C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868" y="3993523"/>
              <a:ext cx="2437066" cy="853514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89EBF6E-F925-46E8-B5A9-70AE82E1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02" y="3995285"/>
              <a:ext cx="2384155" cy="853514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9301964-A181-40B9-8E3A-ABE678359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22" t="12500" b="77639"/>
            <a:stretch/>
          </p:blipFill>
          <p:spPr>
            <a:xfrm rot="2257894">
              <a:off x="4332952" y="4697086"/>
              <a:ext cx="704850" cy="454949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FAF8011-B1F6-421A-8256-683B35071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06867">
              <a:off x="3505470" y="4724443"/>
              <a:ext cx="705424" cy="455245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4764D11-B2CF-46CB-9F61-E6B58E0FE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0" t="67964" r="16538" b="21267"/>
            <a:stretch/>
          </p:blipFill>
          <p:spPr>
            <a:xfrm rot="20644718">
              <a:off x="3728935" y="3282655"/>
              <a:ext cx="3012830" cy="738554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264C250-C4EC-418A-B51F-0806C06E4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286" y="2877858"/>
              <a:ext cx="3109229" cy="1542422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082CDC1-01B9-4E94-B6A2-B6F54A7467AF}"/>
                </a:ext>
              </a:extLst>
            </p:cNvPr>
            <p:cNvGrpSpPr/>
            <p:nvPr/>
          </p:nvGrpSpPr>
          <p:grpSpPr>
            <a:xfrm>
              <a:off x="3730127" y="3786405"/>
              <a:ext cx="1080000" cy="1080000"/>
              <a:chOff x="6516555" y="3429000"/>
              <a:chExt cx="1080000" cy="108000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9C9310F-1C68-408F-98BF-E13FDE9B982D}"/>
                  </a:ext>
                </a:extLst>
              </p:cNvPr>
              <p:cNvSpPr/>
              <p:nvPr/>
            </p:nvSpPr>
            <p:spPr>
              <a:xfrm>
                <a:off x="6516555" y="3429000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CEB1F75-4052-4B4D-82D8-4DA8236BB88D}"/>
                  </a:ext>
                </a:extLst>
              </p:cNvPr>
              <p:cNvSpPr/>
              <p:nvPr/>
            </p:nvSpPr>
            <p:spPr>
              <a:xfrm>
                <a:off x="6589292" y="3515739"/>
                <a:ext cx="934527" cy="936000"/>
              </a:xfrm>
              <a:prstGeom prst="ellipse">
                <a:avLst/>
              </a:prstGeom>
              <a:solidFill>
                <a:srgbClr val="FF6F0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B9C3D4F-EC58-4A2E-AA69-7B3B3D1F35F1}"/>
                  </a:ext>
                </a:extLst>
              </p:cNvPr>
              <p:cNvSpPr/>
              <p:nvPr/>
            </p:nvSpPr>
            <p:spPr>
              <a:xfrm>
                <a:off x="7023671" y="3518881"/>
                <a:ext cx="65765" cy="932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131C32D-9187-4A30-BCCB-F7C530FC8305}"/>
                  </a:ext>
                </a:extLst>
              </p:cNvPr>
              <p:cNvSpPr/>
              <p:nvPr/>
            </p:nvSpPr>
            <p:spPr>
              <a:xfrm rot="5400000">
                <a:off x="7022838" y="3518881"/>
                <a:ext cx="65765" cy="932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pic>
            <p:nvPicPr>
              <p:cNvPr id="13" name="그림 12" descr="램프이(가) 표시된 사진&#10;&#10;자동 생성된 설명">
                <a:extLst>
                  <a:ext uri="{FF2B5EF4-FFF2-40B4-BE49-F238E27FC236}">
                    <a16:creationId xmlns:a16="http://schemas.microsoft.com/office/drawing/2014/main" id="{97DF545B-2516-42A2-886E-7D114C4B5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7409" y="3525264"/>
                <a:ext cx="724641" cy="883160"/>
              </a:xfrm>
              <a:prstGeom prst="rect">
                <a:avLst/>
              </a:prstGeom>
            </p:spPr>
          </p:pic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DAE1E9-D658-4599-8373-D3A71920617F}"/>
              </a:ext>
            </a:extLst>
          </p:cNvPr>
          <p:cNvGrpSpPr/>
          <p:nvPr/>
        </p:nvGrpSpPr>
        <p:grpSpPr>
          <a:xfrm>
            <a:off x="-247953" y="5094438"/>
            <a:ext cx="7353905" cy="4377259"/>
            <a:chOff x="3524183" y="1914235"/>
            <a:chExt cx="4136571" cy="24622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EA8D32-5353-4F69-9226-A21BF603C28C}"/>
                </a:ext>
              </a:extLst>
            </p:cNvPr>
            <p:cNvSpPr/>
            <p:nvPr/>
          </p:nvSpPr>
          <p:spPr>
            <a:xfrm>
              <a:off x="3524183" y="2487131"/>
              <a:ext cx="4136571" cy="1015699"/>
            </a:xfrm>
            <a:prstGeom prst="rect">
              <a:avLst/>
            </a:prstGeom>
            <a:noFill/>
          </p:spPr>
          <p:txBody>
            <a:bodyPr wrap="square" lIns="162560" tIns="81280" rIns="162560" bIns="81280">
              <a:spAutoFit/>
            </a:bodyPr>
            <a:lstStyle/>
            <a:p>
              <a:pPr algn="ctr"/>
              <a:r>
                <a:rPr lang="en-US" altLang="ko-KR" sz="10667" b="1" dirty="0">
                  <a:ln w="38100">
                    <a:solidFill>
                      <a:schemeClr val="bg1"/>
                    </a:solidFill>
                    <a:prstDash val="solid"/>
                  </a:ln>
                  <a:solidFill>
                    <a:srgbClr val="FB7810"/>
                  </a:solidFill>
                  <a:latin typeface="Scary Halloween Font" panose="02000800000000000000" pitchFamily="2" charset="0"/>
                  <a:ea typeface="Segoe UI Black" panose="020B0A02040204020203" pitchFamily="34" charset="0"/>
                </a:rPr>
                <a:t>PUMPKIN</a:t>
              </a:r>
              <a:endParaRPr lang="ko-KR" altLang="en-US" sz="10667" b="1" dirty="0">
                <a:ln w="38100">
                  <a:solidFill>
                    <a:schemeClr val="bg1"/>
                  </a:solidFill>
                  <a:prstDash val="solid"/>
                </a:ln>
                <a:solidFill>
                  <a:srgbClr val="FB7810"/>
                </a:solidFill>
                <a:latin typeface="Scary Halloween Font" panose="02000800000000000000" pitchFamily="2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FABC91E-F60C-47EE-9FE1-C75ADF18542C}"/>
                </a:ext>
              </a:extLst>
            </p:cNvPr>
            <p:cNvSpPr/>
            <p:nvPr/>
          </p:nvSpPr>
          <p:spPr>
            <a:xfrm>
              <a:off x="3611782" y="3360744"/>
              <a:ext cx="3961373" cy="1015699"/>
            </a:xfrm>
            <a:prstGeom prst="rect">
              <a:avLst/>
            </a:prstGeom>
            <a:noFill/>
          </p:spPr>
          <p:txBody>
            <a:bodyPr wrap="none" lIns="162560" tIns="81280" rIns="162560" bIns="81280">
              <a:spAutoFit/>
            </a:bodyPr>
            <a:lstStyle/>
            <a:p>
              <a:pPr algn="ctr"/>
              <a:r>
                <a:rPr lang="en-US" altLang="ko-KR" sz="10667" b="1" dirty="0">
                  <a:ln w="38100">
                    <a:solidFill>
                      <a:schemeClr val="bg1"/>
                    </a:solidFill>
                    <a:prstDash val="solid"/>
                  </a:ln>
                  <a:latin typeface="CF Halloween" pitchFamily="2" charset="0"/>
                </a:rPr>
                <a:t>SHOOTER</a:t>
              </a:r>
              <a:endParaRPr lang="ko-KR" altLang="en-US" sz="11733" b="1" dirty="0">
                <a:ln w="38100">
                  <a:solidFill>
                    <a:schemeClr val="bg1"/>
                  </a:solidFill>
                  <a:prstDash val="solid"/>
                </a:ln>
                <a:latin typeface="CF Halloween" pitchFamily="2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9015250-0296-44A6-9ED3-D20A2C4B0060}"/>
                </a:ext>
              </a:extLst>
            </p:cNvPr>
            <p:cNvSpPr/>
            <p:nvPr/>
          </p:nvSpPr>
          <p:spPr>
            <a:xfrm>
              <a:off x="6411058" y="1914235"/>
              <a:ext cx="1162097" cy="715580"/>
            </a:xfrm>
            <a:prstGeom prst="rect">
              <a:avLst/>
            </a:prstGeom>
            <a:noFill/>
          </p:spPr>
          <p:txBody>
            <a:bodyPr wrap="square" lIns="162560" tIns="81280" rIns="162560" bIns="81280">
              <a:spAutoFit/>
            </a:bodyPr>
            <a:lstStyle/>
            <a:p>
              <a:pPr algn="ctr"/>
              <a:r>
                <a:rPr lang="en-US" altLang="ko-KR" sz="7200" b="1" dirty="0">
                  <a:ln w="38100">
                    <a:solidFill>
                      <a:schemeClr val="bg1"/>
                    </a:solidFill>
                    <a:prstDash val="solid"/>
                  </a:ln>
                  <a:latin typeface="CF Halloween" pitchFamily="2" charset="0"/>
                </a:rPr>
                <a:t>AR</a:t>
              </a:r>
              <a:endParaRPr lang="ko-KR" altLang="en-US" sz="7200" b="1" dirty="0">
                <a:ln w="38100">
                  <a:solidFill>
                    <a:schemeClr val="bg1"/>
                  </a:solidFill>
                  <a:prstDash val="solid"/>
                </a:ln>
                <a:latin typeface="CF Halloween" pitchFamily="2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E5D67D-819D-4B68-BB1A-74CC2B7B11E9}"/>
              </a:ext>
            </a:extLst>
          </p:cNvPr>
          <p:cNvSpPr txBox="1"/>
          <p:nvPr/>
        </p:nvSpPr>
        <p:spPr>
          <a:xfrm>
            <a:off x="-6864803" y="5893320"/>
            <a:ext cx="6280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Black Night" pitchFamily="2" charset="0"/>
              </a:rPr>
              <a:t>TOUCH TO START</a:t>
            </a:r>
            <a:endParaRPr lang="ko-KR" altLang="en-US" sz="9600" b="1" dirty="0">
              <a:latin typeface="Black Night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C2D655-6FB0-4F7F-8A96-913312328A38}"/>
              </a:ext>
            </a:extLst>
          </p:cNvPr>
          <p:cNvSpPr/>
          <p:nvPr/>
        </p:nvSpPr>
        <p:spPr>
          <a:xfrm>
            <a:off x="-1612015" y="10348686"/>
            <a:ext cx="9550795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400" b="1" cap="none" spc="0" dirty="0">
                <a:ln w="38100">
                  <a:solidFill>
                    <a:schemeClr val="bg1"/>
                  </a:solidFill>
                  <a:prstDash val="solid"/>
                </a:ln>
                <a:effectLst/>
                <a:latin typeface="Gill Sans Nova Cond XBd" panose="020B0A06020104020203" pitchFamily="34" charset="0"/>
              </a:rPr>
              <a:t>TOUCH TO START</a:t>
            </a:r>
          </a:p>
        </p:txBody>
      </p:sp>
    </p:spTree>
    <p:extLst>
      <p:ext uri="{BB962C8B-B14F-4D97-AF65-F5344CB8AC3E}">
        <p14:creationId xmlns:p14="http://schemas.microsoft.com/office/powerpoint/2010/main" val="141739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A7F9F56-D075-4E04-B12E-14D0E9540C31}"/>
              </a:ext>
            </a:extLst>
          </p:cNvPr>
          <p:cNvSpPr/>
          <p:nvPr/>
        </p:nvSpPr>
        <p:spPr>
          <a:xfrm>
            <a:off x="-1860197" y="835698"/>
            <a:ext cx="10019998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38100">
                  <a:solidFill>
                    <a:schemeClr val="bg1"/>
                  </a:solidFill>
                  <a:prstDash val="solid"/>
                </a:ln>
                <a:effectLst/>
                <a:latin typeface="Black Night" pitchFamily="2" charset="0"/>
              </a:rPr>
              <a:t>TOUCH TO START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19167F-D773-48E3-9BF6-28BE1E68B82E}"/>
              </a:ext>
            </a:extLst>
          </p:cNvPr>
          <p:cNvSpPr/>
          <p:nvPr/>
        </p:nvSpPr>
        <p:spPr>
          <a:xfrm>
            <a:off x="-1860197" y="3051689"/>
            <a:ext cx="1001999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38100">
                  <a:solidFill>
                    <a:schemeClr val="bg1"/>
                  </a:solidFill>
                  <a:prstDash val="solid"/>
                </a:ln>
                <a:effectLst/>
                <a:latin typeface="Scary Halloween Font" panose="02000800000000000000" pitchFamily="2" charset="0"/>
              </a:rPr>
              <a:t>TOUCH TO START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D19045-DE6A-41BC-9157-B4811F7F5831}"/>
              </a:ext>
            </a:extLst>
          </p:cNvPr>
          <p:cNvSpPr/>
          <p:nvPr/>
        </p:nvSpPr>
        <p:spPr>
          <a:xfrm>
            <a:off x="-1860197" y="4557117"/>
            <a:ext cx="10019998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400" b="1" cap="none" spc="0" dirty="0">
                <a:ln w="38100">
                  <a:solidFill>
                    <a:schemeClr val="bg1"/>
                  </a:solidFill>
                  <a:prstDash val="solid"/>
                </a:ln>
                <a:effectLst/>
                <a:latin typeface="Gill Sans Nova Cond XBd" panose="020B0A06020104020203" pitchFamily="34" charset="0"/>
              </a:rPr>
              <a:t>TOUCH TO START</a:t>
            </a:r>
          </a:p>
        </p:txBody>
      </p:sp>
    </p:spTree>
    <p:extLst>
      <p:ext uri="{BB962C8B-B14F-4D97-AF65-F5344CB8AC3E}">
        <p14:creationId xmlns:p14="http://schemas.microsoft.com/office/powerpoint/2010/main" val="339700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6F175D-E0F7-43C0-8B79-86B33221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89" y="4944468"/>
            <a:ext cx="4823031" cy="1517358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B8FD88-609B-4B99-9405-E9D45C27F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3929" y="4944468"/>
            <a:ext cx="4823031" cy="1517358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DCED2E-10EF-42C3-BF83-F2B709293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0" t="67964" r="16538" b="21267"/>
          <a:stretch/>
        </p:blipFill>
        <p:spPr>
          <a:xfrm>
            <a:off x="3033021" y="8523979"/>
            <a:ext cx="5356142" cy="13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2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946C9C-DF60-4E8B-94DD-19FE3BF03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9" t="970" r="417" b="-9853"/>
          <a:stretch/>
        </p:blipFill>
        <p:spPr>
          <a:xfrm>
            <a:off x="-1972732" y="355601"/>
            <a:ext cx="12327467" cy="1327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18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Arial</vt:lpstr>
      <vt:lpstr>Black Night</vt:lpstr>
      <vt:lpstr>Calibri</vt:lpstr>
      <vt:lpstr>Calibri Light</vt:lpstr>
      <vt:lpstr>CF Halloween</vt:lpstr>
      <vt:lpstr>Gill Sans Nova Cond XBd</vt:lpstr>
      <vt:lpstr>Scary Halloween Font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joseph.c@kakao.com</dc:creator>
  <cp:lastModifiedBy>joseph.c@kakao.com</cp:lastModifiedBy>
  <cp:revision>16</cp:revision>
  <dcterms:created xsi:type="dcterms:W3CDTF">2020-08-28T07:20:58Z</dcterms:created>
  <dcterms:modified xsi:type="dcterms:W3CDTF">2020-09-05T06:53:12Z</dcterms:modified>
</cp:coreProperties>
</file>