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9" r:id="rId4"/>
    <p:sldId id="260" r:id="rId5"/>
    <p:sldId id="257" r:id="rId6"/>
    <p:sldId id="261" r:id="rId7"/>
    <p:sldId id="264" r:id="rId8"/>
    <p:sldId id="262" r:id="rId9"/>
    <p:sldId id="265" r:id="rId10"/>
    <p:sldId id="263" r:id="rId11"/>
    <p:sldId id="266" r:id="rId12"/>
    <p:sldId id="258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나눔바른고딕" panose="020B060302010102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81D7F-1DF1-4A08-A245-41EF88D83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AB56B-892C-4B0F-9F84-7E4B7283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5A139-066D-4D70-9119-56F0A7EF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96811-6A7B-4281-8E5D-D140B5AE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F0804-2C80-4675-A34F-19195FBD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DF4DF-AB7D-4A55-B2AD-3F41AE5E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7405C-1AC5-4FA6-BC68-569961A7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F0C47-B5B6-4AAC-ADB4-22D3262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DC722-4C91-40E6-B9EE-4D823648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57429-E4AA-48E7-AE9F-41C77BB2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B4D2DF-AB2A-44D3-88E0-CF22F3BF7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725EE-10C8-4A66-9EB4-89E1969B8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9FFF-CD29-4C24-8BB2-DCB4E677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794B3-FC6F-41A9-BB54-9D09E9E6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71708-76CA-49B2-9AC9-095728A8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0CD27-A948-4755-BBD2-3B4AB710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DCA6E-5804-41CC-AEAD-B2899E30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171EC-40D4-4B36-B2D6-121FC220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92126-74DE-424B-A6AB-853502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A1FEF-9643-4C18-84EC-1C7BACC5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E392-46AB-4673-85FB-1447A5D2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94564-89E3-4909-9CC1-DE9B9B10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CFBE1-4626-41A4-93D5-143C8F5C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9D55A-2322-41E7-8B0C-D6B0AE45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5F24F-04AC-4ADB-AE09-2C37537F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0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D44D-753B-4E72-8719-8BEA3EB2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E8580-EC79-42A9-A870-CC5713676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72684-55A2-41B9-AB40-F062D5CB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33078-AE3D-47A3-A461-F2C3427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58754-69EB-4E15-A1CB-D950A3D6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F11D6-4B04-44A0-AE64-6258A74C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256F0-56F6-4CF3-B3E1-BB1EF1A8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2DB72-74AA-4862-9BE1-E1D45118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42360-885A-477A-8716-C60E1E7B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8725F-94FB-46E3-A9C3-547407134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87C00-D312-4F94-A05F-5B3156E60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A0BF5F-C356-438B-AC05-3283E87C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09001-5F5C-4D33-BA2F-D91B449C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FDECB-F734-40F5-97C0-A37E50BF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1E47D-731F-41A0-9117-E8D9688A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C414E-4C64-46B2-AF12-E63309EF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3C195-C493-4E32-ABC2-84F3775A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F37CD-3EDB-4F18-9D2F-3F7186A2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27A4A3-25E6-43B3-B259-F46D7EB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A5BD4-03BC-403A-9DF2-E3418992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1A4BD-479F-41F2-86CD-9AAA74D5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8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7BC9D-A6B0-4100-9E8F-345E6EE0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350F9-4E5D-4B90-B1F4-4AF67753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3A7CC-6112-4E67-985F-8CC32002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14F13-C5BE-4B72-9E22-9F91C21A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BFFF4-4B5F-4B23-8571-FE51F16C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B2DD1-F996-42AF-90D2-68F854E6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5695-6FDF-41CC-BF63-CF103DD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FD32F-8E16-4B6B-9DE4-341EC8E9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79147-1BB2-47E6-B527-0F3B396D1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9CFD6-BD1A-46B9-B307-29AD8FFB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91413-B569-452F-91B8-7784CD68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07EF8-6249-4BFF-859D-9D68A90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6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F2E0A4-30DC-4C57-A71D-8F5BC1B6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18D97-072D-4911-A678-41DC4A39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CF702-5D7E-43F8-9979-CC2D30F6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9B5A-FC69-4A11-B74D-56CADAF15EC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46869-978D-4A63-B8B6-258C7CD7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A7178-4501-4A39-8250-4C6E882A2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0FEA-D983-41DD-A383-4619645F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buntupit.com/best-python-libraries-and-packages-for-beginn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528B-4B14-46E1-B2A2-A486E1D30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모를만한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파이썬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E93E6-5748-4D96-B780-5D7963A5D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9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comprehension List Comprehension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파이썬 인터프리터가 루프를 돌면서 예측 가능한 패턴을 발견할 수 있게 최적화되어 있어서 더 빠릅니다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5ED40-9162-4C05-921C-94BB543C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8"/>
            <a:ext cx="10906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9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정렬된 순서로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유지하기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비슷한 예로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list.insert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지양하기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single-linked list)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E5EB2-986A-4DA3-A924-3F5963FA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93" y="2613641"/>
            <a:ext cx="7753350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6D7118-E6DC-4EB6-BD3A-DB736047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93" y="4965927"/>
            <a:ext cx="7829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E907D-55F5-4BDF-A379-3D093A28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생소한 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Type annotation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3A562-8A27-4912-86BD-B39F9A9F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변수의 타입이 언제든 바뀔 수 있는 동적 타입 언어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초보자에게는 분명 편할 수 있지만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많아질 수록 타입 체크가 힘들다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Python 3.5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부터는 이를 어느정도 해결하기 위해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 annotation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내장 패키지를 추가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지키지 않는다고 해서 컴파일 에러를 일으키진 않지만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코드상의 명시 및 에디터 레벨에서의 경고를 띄울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06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E907D-55F5-4BDF-A379-3D093A28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annotation</a:t>
            </a:r>
            <a:r>
              <a:rPr lang="ko-KR" altLang="en-US" dirty="0"/>
              <a:t>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EC1171-FC87-4E1F-A5F2-B3CB07AF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791" y="1440771"/>
            <a:ext cx="6981825" cy="156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3B0173-32A8-45BD-BEC1-EFA57200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90" y="3164567"/>
            <a:ext cx="6981825" cy="1381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548843-CE62-4891-ABA4-92F70F98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90" y="4376785"/>
            <a:ext cx="7048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7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생소한 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generator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제너레이터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순서만 있고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subscriptable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 않습니다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C4B063-ACFE-4C65-A745-0DCC7277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486"/>
            <a:ext cx="8164398" cy="37898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6E98E7-D1A2-4BCA-BD69-33C404DE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2" y="4127338"/>
            <a:ext cx="7044372" cy="253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10AC1-C9C6-4001-A03F-5D682B1C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52" y="2474486"/>
            <a:ext cx="9163146" cy="17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8B83-7306-4E10-8F7E-276473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Walrus Operator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9BCC1F-D2F6-4272-AFF4-05080A7E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229" y="4505659"/>
            <a:ext cx="5524500" cy="13525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8E4AF5-A4BF-43C0-B2D8-26D47C1D9A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Walrus operator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assigning expression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존재하지 않는 변수에도 값을 할당할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예제의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07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8B83-7306-4E10-8F7E-276473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Walrus Operator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9BCC1F-D2F6-4272-AFF4-05080A7E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229" y="4505659"/>
            <a:ext cx="5524500" cy="13525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8E4AF5-A4BF-43C0-B2D8-26D47C1D9A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Walrus operator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assigning expression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존재하지 않는 변수에도 값을 할당할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예제의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97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8B83-7306-4E10-8F7E-276473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3.9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Dictionary Update!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8E4AF5-A4BF-43C0-B2D8-26D47C1D9A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합치기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9759869-E90C-4FF9-A6BD-FF19BE578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2591594"/>
            <a:ext cx="8439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8B83-7306-4E10-8F7E-276473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3.9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Dictionary Update!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8E4AF5-A4BF-43C0-B2D8-26D47C1D9A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덮어쓰기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7597EF-EB7B-4EE1-8969-53C82B76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5" y="3157732"/>
            <a:ext cx="85344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0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8B83-7306-4E10-8F7E-276473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3.10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 요즘 추세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8E4AF5-A4BF-43C0-B2D8-26D47C1D9A43}"/>
              </a:ext>
            </a:extLst>
          </p:cNvPr>
          <p:cNvSpPr txBox="1">
            <a:spLocks/>
          </p:cNvSpPr>
          <p:nvPr/>
        </p:nvSpPr>
        <p:spPr>
          <a:xfrm>
            <a:off x="4016036" y="4160452"/>
            <a:ext cx="4159928" cy="662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Annotation and hinting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31C6A8-D2C0-418D-A99C-A310B26A773F}"/>
              </a:ext>
            </a:extLst>
          </p:cNvPr>
          <p:cNvSpPr/>
          <p:nvPr/>
        </p:nvSpPr>
        <p:spPr>
          <a:xfrm>
            <a:off x="4110362" y="2937245"/>
            <a:ext cx="3684233" cy="292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dirty="0">
                <a:solidFill>
                  <a:schemeClr val="tx1"/>
                </a:solidFill>
              </a:rPr>
              <a:t>?</a:t>
            </a:r>
            <a:endParaRPr lang="ko-KR" altLang="en-US" sz="11500" dirty="0">
              <a:solidFill>
                <a:schemeClr val="tx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D69E9D-7C4D-48F9-85C5-9568B83C24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Hint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 정답이 있습니다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4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1355-5584-42D3-9F03-960AA730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A6F90-5E4C-4FB6-9EA7-538C7B3A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말하는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해본적이 없는 사람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파이썬 문법 및 컨테이너만 아는 사람</a:t>
            </a:r>
          </a:p>
        </p:txBody>
      </p:sp>
    </p:spTree>
    <p:extLst>
      <p:ext uri="{BB962C8B-B14F-4D97-AF65-F5344CB8AC3E}">
        <p14:creationId xmlns:p14="http://schemas.microsoft.com/office/powerpoint/2010/main" val="3616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3C8F49-7CB7-4AC6-952E-FC4A0F68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02" y="0"/>
            <a:ext cx="7887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DA835-04D4-41D7-8E1F-5F7A3D4F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간단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BA949-2B88-4B4C-BEC9-32A6E6DF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연세대학교 산업공학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컴퓨터과학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장형규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후반쯤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전역하고 컨설팅 펌을 다녔음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분야에 회의감을 느끼고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초부터 본격적으로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처음은 아님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19’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summer,winter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교양과목 계절학기 조교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19’ summer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연세대 계산과학공학과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랩인턴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20’ summer LG CNS intern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20’ </a:t>
            </a:r>
            <a:r>
              <a:rPr lang="ko-KR" altLang="en-US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한이음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입선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멘토님 감사합니다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^^)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Neowiz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 인프라팀 인턴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환경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 기술 에 관심이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공부는 많이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아주 많이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47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497B0-727D-4D2F-8443-DBD07C9A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8F602-9506-4502-8990-E3422AD4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Python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방법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기준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생소한 기능들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Python 3.8,3.9,3.10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눈여겨볼 신기능들</a:t>
            </a:r>
          </a:p>
        </p:txBody>
      </p:sp>
    </p:spTree>
    <p:extLst>
      <p:ext uri="{BB962C8B-B14F-4D97-AF65-F5344CB8AC3E}">
        <p14:creationId xmlns:p14="http://schemas.microsoft.com/office/powerpoint/2010/main" val="42617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729E6-542D-4DCA-A136-046E53C9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party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418A3-BD4F-4404-BAD6-316E880E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https://www.ubuntupit.com/best-python-libraries-and-packages-for-beginners/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706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관리 차원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퍼포먼스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usability</a:t>
            </a: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8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기법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-memory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문자열들을 합칠 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"+"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사용할 수 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파이썬에서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immutable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때문에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"+"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연산을 할 때 새 문자열을 만들고 기존 내용을 복사해야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사용하십시오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B98C5-D4AD-470D-BE38-3FD0725E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732745"/>
            <a:ext cx="10020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swap, pythonic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83D633-9E84-494C-8C4A-CBF77B5C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38375"/>
            <a:ext cx="9982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4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DF72-1FE1-4F2F-87F8-BE0A410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D93D-256E-415B-AF6A-942C7C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 값을 넣은 배열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유무에 따른 시간 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: 11.54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 : 1.93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why?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분기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1F1128-1948-49DA-B1E7-70F9CE71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96" y="914400"/>
            <a:ext cx="6619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463</Words>
  <Application>Microsoft Office PowerPoint</Application>
  <PresentationFormat>와이드스크린</PresentationFormat>
  <Paragraphs>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나눔바른고딕</vt:lpstr>
      <vt:lpstr>Office 테마</vt:lpstr>
      <vt:lpstr>당신이 모를만한 파이썬 기능 / 최적화 방법</vt:lpstr>
      <vt:lpstr>발표 전..</vt:lpstr>
      <vt:lpstr>발표자 간단 소개</vt:lpstr>
      <vt:lpstr>차례</vt:lpstr>
      <vt:lpstr>Python의 3rd party 라이브러리들?!</vt:lpstr>
      <vt:lpstr>최적화 기법</vt:lpstr>
      <vt:lpstr>최적화 기법-memory</vt:lpstr>
      <vt:lpstr>최적화 기법</vt:lpstr>
      <vt:lpstr>최적화 기법</vt:lpstr>
      <vt:lpstr>최적화 기법</vt:lpstr>
      <vt:lpstr>최적화 기법</vt:lpstr>
      <vt:lpstr>생소한 기능 - Type annotation </vt:lpstr>
      <vt:lpstr>Type annotation </vt:lpstr>
      <vt:lpstr>생소한 기능 - generator</vt:lpstr>
      <vt:lpstr>Python 3.8 신기능 == Walrus Operator</vt:lpstr>
      <vt:lpstr>Python 3.8 신기능 == Walrus Operator</vt:lpstr>
      <vt:lpstr>Python 3.9 신기능 == Dictionary Update!</vt:lpstr>
      <vt:lpstr>Python 3.9 신기능 == Dictionary Update!</vt:lpstr>
      <vt:lpstr>Python 3.10 (사실 요즘 추세)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형규 장</dc:creator>
  <cp:lastModifiedBy>형규 장</cp:lastModifiedBy>
  <cp:revision>22</cp:revision>
  <dcterms:created xsi:type="dcterms:W3CDTF">2020-11-27T14:25:22Z</dcterms:created>
  <dcterms:modified xsi:type="dcterms:W3CDTF">2020-12-11T12:52:15Z</dcterms:modified>
</cp:coreProperties>
</file>