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4" r:id="rId5"/>
    <p:sldId id="260" r:id="rId6"/>
    <p:sldId id="261" r:id="rId7"/>
    <p:sldId id="265" r:id="rId8"/>
    <p:sldId id="270" r:id="rId9"/>
    <p:sldId id="269" r:id="rId10"/>
    <p:sldId id="273" r:id="rId11"/>
    <p:sldId id="263" r:id="rId12"/>
    <p:sldId id="274" r:id="rId13"/>
    <p:sldId id="262" r:id="rId14"/>
    <p:sldId id="266" r:id="rId15"/>
    <p:sldId id="267" r:id="rId16"/>
  </p:sldIdLst>
  <p:sldSz cx="12192000" cy="6858000"/>
  <p:notesSz cx="6797675" cy="9926638"/>
  <p:embeddedFontLst>
    <p:embeddedFont>
      <p:font typeface="08서울한강체 L" panose="02020603020101020101" pitchFamily="18" charset="-127"/>
      <p:regular r:id="rId18"/>
    </p:embeddedFont>
    <p:embeddedFont>
      <p:font typeface="08서울한강체 M" panose="02020603020101020101" pitchFamily="18" charset="-127"/>
      <p:regular r:id="rId19"/>
    </p:embeddedFont>
    <p:embeddedFont>
      <p:font typeface="Bodoni MT" panose="02070603080606020203" pitchFamily="18" charset="0"/>
      <p:regular r:id="rId20"/>
      <p:bold r:id="rId21"/>
      <p:italic r:id="rId22"/>
      <p:boldItalic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수 정" initials="수정" lastIdx="1" clrIdx="0">
    <p:extLst>
      <p:ext uri="{19B8F6BF-5375-455C-9EA6-DF929625EA0E}">
        <p15:presenceInfo xmlns:p15="http://schemas.microsoft.com/office/powerpoint/2012/main" userId="수 정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8" autoAdjust="0"/>
    <p:restoredTop sz="82322" autoAdjust="0"/>
  </p:normalViewPr>
  <p:slideViewPr>
    <p:cSldViewPr snapToGrid="0">
      <p:cViewPr>
        <p:scale>
          <a:sx n="50" d="100"/>
          <a:sy n="50" d="100"/>
        </p:scale>
        <p:origin x="840" y="3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BAB4C-4771-49F6-825C-551247578F9D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03703-6E4B-44D3-9EBA-BED933D9E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3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발표를 시작하겠습니다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03703-6E4B-44D3-9EBA-BED933D9E34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016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프로젝트의 규모가 커진다면 매우 복잡한 상황이 펼쳐지겠죠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가진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값을 원하는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그 값을 변경하는 각각의 관계가 프로젝트 전반에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얽혀있다면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리액트는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대규모 프로젝트에는 사용하지 않게 될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 개념을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알고나니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상태관리 도구가 왜 필요한지 이해가 되셨나요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03703-6E4B-44D3-9EBA-BED933D9E34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10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사실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Redux, Redux-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thunks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Redux-saga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해서 단순한 상태를 반환하는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 실행 성과에 따라 다른 결과를 반환하거나 즉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응답하는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redux-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thunk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 나아가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기준으로 함수가 실행되거나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멈춰있거나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건너뛰는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제네레이터함수가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적용되어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제어하는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redux-saga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까지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설명드리려고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준비할까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했었는데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심리적으로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리액트와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리덕스에게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거리감을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느끼실까봐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넘어가도록하겠습니다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사실 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처음 배우기 시작하면서 상태관리가 어렵다는 말을 익히 들었고 당연히 사람들이 많이 쓰는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공부해야겠다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싶어서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공부하다가 심리적 거리감을 많이 느꼈습니다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03703-6E4B-44D3-9EBA-BED933D9E34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73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사실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상태관리 도구이지만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비해 상대적으로 복잡하지 않고 최적화 되어있는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Mobx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도구도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더 이상 여러 컴포넌트를 거쳐서 값을 전달해주는 것이 아니라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Context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통해서 원하는 값이나 함수를 바로 쏴 줄 수 있는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 API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16.3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버전부터 생겼습니다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여러분이 만약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배우는 입장이고 프로젝트를 처음 시작한다면 어떤 상태관리 라이브러리를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쓰시겠어요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03703-6E4B-44D3-9EBA-BED933D9E34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691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보다 상태관리 라이브러리를 사용하는 것은 필수적이라고 생각하시나요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03703-6E4B-44D3-9EBA-BED933D9E34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557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 이렇게 생각합니다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 모르겠습니다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진행하는 프로젝트의 규모와 데이터 흐름에 따라 또 개발자의 판단에 따라 달라진다고 생각합니다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03703-6E4B-44D3-9EBA-BED933D9E34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708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제가 말씀드릴 수 있는 것은 결론적으로 멘토님의 조언으로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redux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howto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만들었고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공부하고 사용하는 지금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howto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당시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redux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사용하지 않은 것이 더 많은 도움이 되었다고 요새 많이 느낀다는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사용하지 않고 복잡하고 힘들더라도 순수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react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상태관리를 해봤기 때문에 지금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redux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잘 이해하고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주는 편리함을 제대로 느낄 수 있는 것이라 생각합니다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꼭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redux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뿐 아니라 여러분들이 개발을 하면서 저와 비슷한 상황이 된다면 꼭 쉬운 도구를 활용하기 전에 복잡하고 불편한 기본기를 겪어 보는 시간을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추천드리면서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발표를 마치겠습니다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감사합니다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03703-6E4B-44D3-9EBA-BED933D9E34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118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개발자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박원정입니다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 이름 앞에 개발자라는 단어가 붙는 것이 어색하네요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항상 그 단어의 무게를 느끼고 제대로 된 개발자가 되려면 항상 공부하고 새로운 기술이나 지식을 받아 드리자는 마음이 들게 하는 단어인 것 같습니다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 경영학부를 졸업하고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월부터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Workplace Learning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하여 기업에서 프로젝트를 진행하면서 쌓이는 자료들을 정보화해 기업교육에 활용하는 웹 기반 프로젝트 관리 툴을 개발하는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개월차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개발자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박원정입니다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 인문계에서 경상계열 학교를 졸업한 전형적인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문과생입니다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졸업을 하고 입사까지 저에게 무슨 일이 일어났을까요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많은 이유와 계기가 있었지만 제가 개발자가 되겠다 생각하게 된 한마디가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졸업 후 미국대학원 입시 관련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스타트업의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초기멤버로 일을 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때 당시만 해도 개발을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모르던 제가 사이트 런칭을 앞두고 당시 재직 중이던 개발자 분과 회의 중에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저의 아이디어를 사이트에 반영할 수 있을까요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기능이 실현 가능할까요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질문했을 때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그때 그 개발자 분께서 이렇게 말씀하셨습니다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‘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상상하는 무엇이든 다 만들 수 있어요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.’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한동안 그 말이 머리에 남았습니다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한번도 어느 사이트에 들어가서 어떤 버튼을 누르면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 페이지가 넘어가는지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나의 정보가 나오는지 생각해본 적 없던 저에게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상상하는 모든 것을 만들 수 있다고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그럼 해봐야 겠다라는 생각이 들었고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자리까지 오게 되었습니다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처음부터 쉽지는 않았습니다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여기있는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분들이 겪었고 저 또한 참 힘들고 막막했습니다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주입식교육시대에 태어나 자란 만큼 개발 입문 강의로 유명한 인강도 다 들어봤고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정부지원 오프라인 교육도 들어봤습니다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사실 멍하니 흰색은 바탕이고 검은색은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구나하고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보낸 시간이었습니다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답답한 것이 내가 무엇을 모르는지 모르는 것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검색어로 검색을 해야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내가 원하는 답을 찾을 수 있는지 모르는 것이었습니다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공감하시나요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때 좋은 기회로 멘토님을 만나게 되었고 눈으로 보기만 하는 개발이 아니라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손가락을 움직이는 개발을 하게 되었습니다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바로 종필교의 시작이죠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제가 어려운 에러에 빠져 있을 때 멘토링시간 멘토님이 해결방향을 제시해주시는 순간 프로필사진을 보고 마치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내가 너희들을 개발 길로 인도하리라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교주나 신 같다고 말씀드린 적이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뒤로 종교라고 생각하고 믿고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03703-6E4B-44D3-9EBA-BED933D9E34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445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처음 저의 개인 프로젝트는 제가 헬스장을 다니면서 느낀 니즈를 반영해서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 Trainer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Trainee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중개플랫폼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HowTo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03703-6E4B-44D3-9EBA-BED933D9E34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433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트레이너가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가능 날짜를 여러 개 등록할 수 있도록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Multipledatepicker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사용했고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수강생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입장에서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보면 트레이너의 인적사항과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가능 날짜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트레이너가 올린 운동 영상을 구분된 리스트로 살펴보고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컨택할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있게 구성하였습니다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언어는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만들었고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API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적용하여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단을 구성하였습니다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단은 바로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활용했는데요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혹시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리액트에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대해 아시는 분 계시나요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03703-6E4B-44D3-9EBA-BED933D9E34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930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리액트는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많은 장점을 가진 아주 매력적인 라이브러리입니다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간단 설명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화면에 보이는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집중하여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만드는데 특화된 라이브러리입니다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마치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포스트잇이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붙어있는 게시판과 같이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UI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컴포넌트라는 요소로 구성되어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있어 재사용이 쉽고 코드파악이 쉬워 유지보수가 용이합니다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변경사항이 있는 경우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직접 업데이트하지 않고 가상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그려본 뒤 변경된 부분만 반영하는 것으로 잦은 상태 변화나 업데이트가 있는 경우 특히 더 효율적인 구조입니다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페이스북에서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개발한 라이브러리 답게 복잡한 앱에서도 데이터 흐름에서 일어나는 변화가 쉽게 예측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가능하도록 상위 컴포넌트에서 하위 컴포넌트로만 데이터를 전달하는 단방향 데이터 흐름을 가지고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것을 부모 컴포넌트에서 자식 컴포넌트로 데이터를 전달한다고도 하는데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 또는 여러 개의 컴포넌트가 하나의 컴포넌트에 속해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있다면 이것을 부모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자식이라고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선택한 이유도 여기에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리액트만의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특징은 아니지만 손쉽게 무료로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Dom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활용해 효율을 높인다고 하니 속도개선에 좋다고 생각하였고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하여 자바스크립트와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문법을 활용하여 코드를 작성 가능하기에 부담이 적었습니다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단방향 데이터 흐름 역시 양방향보다 더 컨트롤하기 쉬울 것이라고 판단해서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리액트를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선택하였지만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진입장벽은 상태관리가 상당부분 차지 한다는 사실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그 부분에 대해서 이야기 해보려고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03703-6E4B-44D3-9EBA-BED933D9E34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437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사람들이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리액트를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어려워하는 이유 중에 하나가 바로 상태관리라고 하죠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많은 사람들이 상태관리 라이브러리를 사용합니다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각각의 원을 컴포넌트로 생각해서 간단한 구조의 프로젝트가 있다고 생각해보겠습니다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예를 들어 보편적인 상태관리 라이브러리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개념을 잠깐 살펴보겠습니다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컴포넌트를 통한 데이터흐름이 아닌 스토어를 통해서 데이터 주고받는 것을 적용하는 것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간단해보이지만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매우 복잡하고 까다로울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리듀서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디스패치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등의 새로운 개념을 이해하고 적용하는 것이 어렵기 때문입니다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응용 강의가 아니기에 아주 정확한 개념이 아니더라도 흐름만 아주 빠르고 듣기 쉽게 말씀드리겠습니다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부디 한 귀로 듣고 한 귀로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흘리시길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바랍니다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Redux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배워야하는 분이라면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분도 흘려 듣고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집에가서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다시 공부하시길 바랍니다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느껴야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것은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리덕스와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같은 상태관리 도구를 왜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써야하는가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 저렇게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써야하는가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상태변화를 감지하기 위해 값이 필요한 컴포넌트는 스토어를 구독합니다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값을 변화시키는 컴포넌트는 값이 변화하면 어떻게 변화해야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하는지 그 내용을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 하고 그것을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보내는 행위를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dispatcher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dispatch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한다고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그럼 스토어에 존재하는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리듀서가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이전 상태와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합하여 새로운 상태를 만들죠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그렇다면 그 상태를 구독하고 있는 컴포넌트에 상태변화에 대한 알람을 보냅니다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마치 여러분이 구독한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유튜버가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새로운 동영상을 올리면 알람이 가는 것 처럼요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그럼 알람을 받은 컴포넌트는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rerender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하는 과정을 실행하죠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마치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새로고침과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같은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값을 반영하는 것이죠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간단하죠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이 과정들을 코드로 잘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짜셔야합니다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상태의 수와 그 상태를 구독하는 컴포넌트의 수 만큼요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처음 시작하면서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redux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공부할 때 잠시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포기할까도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생각했습니다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제게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더 어렵게 다가왔던 이유는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리액트의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데이터흐름과 상태관리과정을 쉽게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편리하게 해주는 도구를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쓰려고하는데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복잡하고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 이것을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써야하고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왜 액션을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디스패치하고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그것을 알려주고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새로고침을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해야하는지를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몰랐기 때문입니다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03703-6E4B-44D3-9EBA-BED933D9E34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530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리덕스가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없으면 어떨까요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리액트는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각각의 컴포넌트가 가질 수 있는 변경가능한 값과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자식컴포넌트에게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보내는 변경 불가능한 값인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위에서 아래로 내려주는 데이터 흐름만 가지고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컴포넌트가 가진 값이 필요하면 어떻게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할까요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방금 말한 것 처럼 값을 받아오면 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03703-6E4B-44D3-9EBA-BED933D9E34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226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반대로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Root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값이 필요하다면 어떻게 될까요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값은 위로 보낼 수 없으니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자식컴포넌트가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부모가 가진 변경가능한 값을 변경하는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받아 부모의 변경가능 값을 자신의 값으로 변경합니다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부모의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변경하는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callback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담아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내려보내면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 변화시키는 함수를 실행하면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값이 당연히 변하기 때문입니다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03703-6E4B-44D3-9EBA-BED933D9E34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0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그렇다면 이런 경우는 어떨까요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자식의 자식인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root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다른 자식인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값이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필요하다면요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동공지진이 일어나시나요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생각보다 간단합니다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변경시키고 그 값을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에게 내려주면 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03703-6E4B-44D3-9EBA-BED933D9E34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838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92DF0-0EC7-41B0-A5F4-B57D8ADEA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3ECF90-ECDD-486D-9D3C-7B7CE0F22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EEB1CB-550E-47B2-87A8-4D912A3EB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336F-0CA7-4F9F-B671-A90ADB525325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026FBD-52AD-4C48-B4DE-622A41E6D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80F78-E46A-400D-9674-D2C6BA9E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B735-90AD-4DBD-B009-9D655993D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1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28D29-0303-47B0-AFD2-A73B98FD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AC9EA7-8559-4A3E-98A1-9B1821DEC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308D12-D40C-40BE-8CB5-137C65E6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336F-0CA7-4F9F-B671-A90ADB525325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8F6D3-A99A-46A5-AADC-51C5FC29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016B77-065F-4E29-8D83-E021A08E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B735-90AD-4DBD-B009-9D655993D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35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02D290-85A2-4386-8BA6-D92FBA94D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A1C13F-9AC2-4B2B-85AD-04417FAC9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A121E0-1FA8-4668-9145-2126ED50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336F-0CA7-4F9F-B671-A90ADB525325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4C684A-1A83-4571-8FE3-9D134916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4DF9D7-2907-4D5B-BD26-3369D74F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B735-90AD-4DBD-B009-9D655993D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57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756A8-3A2F-4369-9EE2-F26EB6A9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9C0E4-D880-4A28-8944-E636FA1B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8ED41B-EE4B-4728-A22A-2DD6BEF4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336F-0CA7-4F9F-B671-A90ADB525325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3A277-F939-4F20-8915-EEFBB988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8AC88-D671-4D24-9BE1-9E4C75DE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B735-90AD-4DBD-B009-9D655993D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29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40BB1-8FDD-4F68-BB92-6437ABE7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9282A3-249E-4698-AD83-85075C36E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152AFE-C724-4F6C-A933-85FA4B00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336F-0CA7-4F9F-B671-A90ADB525325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328F86-9AF6-46D3-AAC7-0D2C8164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0E973-90B2-4DF7-A010-50EB6E0E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B735-90AD-4DBD-B009-9D655993D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81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DA934-0C77-48D2-82CC-AC966EE40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8E45CA-4621-4CB8-8B50-BC578713D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29AED2-94F3-4EC3-A13A-D5BA84AD8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EBD698-7A97-437F-8608-42320D0A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336F-0CA7-4F9F-B671-A90ADB525325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97DD2E-22CF-4D4A-AFE2-22B2CD86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5C311A-942C-4596-8F60-117800AFC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B735-90AD-4DBD-B009-9D655993D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44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1D169-BECB-4EE2-9647-2433B7E3A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88EAF5-9139-43AA-90C3-1B3021A09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456C14-8D1E-4C0B-95F4-B249DC905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EEADFD-63BF-4D71-951C-D0EF9D0C5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38424B-24A5-4704-B570-C46AAE504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2031D0-C615-4655-945A-AE168E47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336F-0CA7-4F9F-B671-A90ADB525325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01A49D-FF6B-4056-B08E-054824F3A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BE8301-0364-4684-BB26-6918AEAD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B735-90AD-4DBD-B009-9D655993D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78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54460-90F8-4DFD-87C2-D656FDEA7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3DD732-DA48-412B-8AFE-33F9794F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336F-0CA7-4F9F-B671-A90ADB525325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20311C-7852-4A39-BC75-05F731DDC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4FC79F-2225-4050-9689-9B3BDA91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B735-90AD-4DBD-B009-9D655993D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12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4B5C5E-4854-4CCC-9309-58B585B7C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336F-0CA7-4F9F-B671-A90ADB525325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E2F3D1-2885-4BEF-BEEF-05326F74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628C4D-055B-40B3-9605-01669E14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B735-90AD-4DBD-B009-9D655993D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38F95-39C4-425F-B870-ED623F98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10A81B-BECA-47C7-B638-0928FF437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2A738B-8BE1-4AC7-86B1-0324D31FF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CCEB7E-A501-403E-8F70-6CB90C85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336F-0CA7-4F9F-B671-A90ADB525325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375EA8-6498-40C9-83BD-3CC03457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D70FB9-8A88-4AF6-9E1F-632CCB4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B735-90AD-4DBD-B009-9D655993D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80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348AE-7721-41DC-87F3-D2B0BA1D4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4AC86A-98FF-4E49-9E11-631F60909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EDB301-14BF-4EDC-B489-7B74B79AA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2E1431-FFC4-432E-9C35-39B357EF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336F-0CA7-4F9F-B671-A90ADB525325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5CC395-F728-4873-A61C-9B9C0C860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1AC59E-9D01-4783-BD39-2AFE9D80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B735-90AD-4DBD-B009-9D655993D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43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B6AB47-BB89-4F07-9519-5F2A73A1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27EF39-298E-462A-86DA-F1A1BD096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26644B-1331-4F80-AF55-3F6427CDA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8336F-0CA7-4F9F-B671-A90ADB525325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0E5CBF-72AE-48D1-A18D-35649E2C3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C2317-443C-4E87-97A4-42FE233C6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8B735-90AD-4DBD-B009-9D655993D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8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o.wikipedia.org/wiki/%EB%AA%A8%EB%8D%B8-%EB%B7%B0-%EC%BB%A8%ED%8A%B8%EB%A1%A4%EB%9F%AC" TargetMode="Externa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9F4F75-0C82-4BB9-8389-CF552BC53237}"/>
              </a:ext>
            </a:extLst>
          </p:cNvPr>
          <p:cNvSpPr txBox="1"/>
          <p:nvPr/>
        </p:nvSpPr>
        <p:spPr>
          <a:xfrm>
            <a:off x="5700691" y="2596060"/>
            <a:ext cx="2691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“Hello world”</a:t>
            </a:r>
            <a:endParaRPr lang="ko-KR" altLang="en-US" sz="3200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pic>
        <p:nvPicPr>
          <p:cNvPr id="15" name="그림 14" descr="실외, 건물, 걷기, 사람들이(가) 표시된 사진&#10;&#10;자동 생성된 설명">
            <a:extLst>
              <a:ext uri="{FF2B5EF4-FFF2-40B4-BE49-F238E27FC236}">
                <a16:creationId xmlns:a16="http://schemas.microsoft.com/office/drawing/2014/main" id="{F7308403-1AB1-46AD-999A-416805028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5429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A717E80-15D6-4106-9A7D-03506812578D}"/>
              </a:ext>
            </a:extLst>
          </p:cNvPr>
          <p:cNvSpPr txBox="1"/>
          <p:nvPr/>
        </p:nvSpPr>
        <p:spPr>
          <a:xfrm>
            <a:off x="6947988" y="3535859"/>
            <a:ext cx="2457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I am Jay!</a:t>
            </a:r>
            <a:endParaRPr lang="ko-KR" altLang="en-US" sz="4400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B4AA29-13CB-4F4B-BCA8-6EDA642ABD83}"/>
              </a:ext>
            </a:extLst>
          </p:cNvPr>
          <p:cNvSpPr txBox="1"/>
          <p:nvPr/>
        </p:nvSpPr>
        <p:spPr>
          <a:xfrm>
            <a:off x="5853091" y="3535859"/>
            <a:ext cx="10823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Hi! </a:t>
            </a:r>
          </a:p>
        </p:txBody>
      </p:sp>
      <p:pic>
        <p:nvPicPr>
          <p:cNvPr id="20" name="그림 19" descr="실외, 건물, 걷기, 사람들이(가) 표시된 사진&#10;&#10;자동 생성된 설명">
            <a:extLst>
              <a:ext uri="{FF2B5EF4-FFF2-40B4-BE49-F238E27FC236}">
                <a16:creationId xmlns:a16="http://schemas.microsoft.com/office/drawing/2014/main" id="{617D68DE-031A-48B8-9F50-D7B90F04D5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9" b="94882" l="8996" r="89355">
                        <a14:foregroundMark x1="9295" y1="91676" x2="9295" y2="91676"/>
                        <a14:foregroundMark x1="9745" y1="89989" x2="9745" y2="89989"/>
                        <a14:foregroundMark x1="10345" y1="89651" x2="10345" y2="89651"/>
                        <a14:foregroundMark x1="23238" y1="92688" x2="23238" y2="92688"/>
                        <a14:foregroundMark x1="23838" y1="93532" x2="23838" y2="93532"/>
                        <a14:foregroundMark x1="23088" y1="93757" x2="23088" y2="93757"/>
                        <a14:foregroundMark x1="21889" y1="93307" x2="21889" y2="93307"/>
                        <a14:foregroundMark x1="22189" y1="93870" x2="22189" y2="93870"/>
                        <a14:foregroundMark x1="9070" y1="94038" x2="9070" y2="94038"/>
                        <a14:foregroundMark x1="9520" y1="94038" x2="9520" y2="94038"/>
                        <a14:foregroundMark x1="24138" y1="94769" x2="24138" y2="94769"/>
                        <a14:foregroundMark x1="24213" y1="94882" x2="24213" y2="94882"/>
                        <a14:foregroundMark x1="28636" y1="67267" x2="32759" y2="69010"/>
                        <a14:foregroundMark x1="30060" y1="66198" x2="30060" y2="66198"/>
                        <a14:foregroundMark x1="30960" y1="65579" x2="31709" y2="65579"/>
                        <a14:foregroundMark x1="32706" y1="66750" x2="32984" y2="68166"/>
                        <a14:foregroundMark x1="32609" y1="66254" x2="32618" y2="66299"/>
                        <a14:backgroundMark x1="23463" y1="94826" x2="23463" y2="94826"/>
                        <a14:backgroundMark x1="23913" y1="95051" x2="23913" y2="95051"/>
                        <a14:backgroundMark x1="24213" y1="94938" x2="24213" y2="94938"/>
                        <a14:backgroundMark x1="55997" y1="50169" x2="55997" y2="50169"/>
                        <a14:backgroundMark x1="56297" y1="59730" x2="56297" y2="59730"/>
                        <a14:backgroundMark x1="55922" y1="61755" x2="55922" y2="61755"/>
                        <a14:backgroundMark x1="54198" y1="62148" x2="54198" y2="62148"/>
                        <a14:backgroundMark x1="17766" y1="69235" x2="25112" y2="64004"/>
                        <a14:backgroundMark x1="25112" y1="64004" x2="73538" y2="52700"/>
                        <a14:backgroundMark x1="73538" y1="52700" x2="76612" y2="44713"/>
                        <a14:backgroundMark x1="76612" y1="44713" x2="63193" y2="14511"/>
                        <a14:backgroundMark x1="63193" y1="14511" x2="51799" y2="51800"/>
                        <a14:backgroundMark x1="51799" y1="51800" x2="74513" y2="60799"/>
                        <a14:backgroundMark x1="74513" y1="60799" x2="83958" y2="62205"/>
                        <a14:backgroundMark x1="83958" y1="62205" x2="86882" y2="52643"/>
                        <a14:backgroundMark x1="86882" y1="52643" x2="78186" y2="46119"/>
                        <a14:backgroundMark x1="78186" y1="46119" x2="67766" y2="44713"/>
                        <a14:backgroundMark x1="67766" y1="44713" x2="65967" y2="56130"/>
                        <a14:backgroundMark x1="65967" y1="56130" x2="71214" y2="62823"/>
                        <a14:backgroundMark x1="71214" y1="62823" x2="58996" y2="60461"/>
                        <a14:backgroundMark x1="58996" y1="60461" x2="50225" y2="64173"/>
                        <a14:backgroundMark x1="50225" y1="64173" x2="49100" y2="73060"/>
                        <a14:backgroundMark x1="49100" y1="73060" x2="59220" y2="63442"/>
                        <a14:backgroundMark x1="59220" y1="63442" x2="65142" y2="69066"/>
                        <a14:backgroundMark x1="65142" y1="69066" x2="74513" y2="65804"/>
                        <a14:backgroundMark x1="74513" y1="65804" x2="79760" y2="75928"/>
                        <a14:backgroundMark x1="79760" y1="75928" x2="86957" y2="64961"/>
                        <a14:backgroundMark x1="86957" y1="64961" x2="89130" y2="69629"/>
                        <a14:backgroundMark x1="17916" y1="75534" x2="27361" y2="64342"/>
                        <a14:backgroundMark x1="30510" y1="63161" x2="38006" y2="65467"/>
                        <a14:backgroundMark x1="33658" y1="75759" x2="35907" y2="66648"/>
                        <a14:backgroundMark x1="34199" y1="66080" x2="34933" y2="66760"/>
                        <a14:backgroundMark x1="32384" y1="64398" x2="33788" y2="65699"/>
                        <a14:backgroundMark x1="34033" y1="68898" x2="34033" y2="72891"/>
                        <a14:backgroundMark x1="34033" y1="66198" x2="35382" y2="67829"/>
                        <a14:backgroundMark x1="34333" y1="67210" x2="34633" y2="68110"/>
                        <a14:backgroundMark x1="34183" y1="68223" x2="34408" y2="68560"/>
                        <a14:backgroundMark x1="32234" y1="64904" x2="32234" y2="64904"/>
                        <a14:backgroundMark x1="28261" y1="66085" x2="28261" y2="66085"/>
                        <a14:backgroundMark x1="28036" y1="66029" x2="28036" y2="66029"/>
                        <a14:backgroundMark x1="27511" y1="66817" x2="27511" y2="66817"/>
                        <a14:backgroundMark x1="27736" y1="66817" x2="28636" y2="65636"/>
                        <a14:backgroundMark x1="28861" y1="65861" x2="28861" y2="65861"/>
                        <a14:backgroundMark x1="17841" y1="76153" x2="17841" y2="76153"/>
                        <a14:backgroundMark x1="18291" y1="76153" x2="18291" y2="76153"/>
                        <a14:backgroundMark x1="19265" y1="75478" x2="18966" y2="74634"/>
                        <a14:backgroundMark x1="19265" y1="74072" x2="17316" y2="76884"/>
                        <a14:backgroundMark x1="18741" y1="75647" x2="19190" y2="74072"/>
                        <a14:backgroundMark x1="19265" y1="74747" x2="19265" y2="74747"/>
                        <a14:backgroundMark x1="19415" y1="74747" x2="19415" y2="74747"/>
                        <a14:backgroundMark x1="19415" y1="75253" x2="19415" y2="74916"/>
                        <a14:backgroundMark x1="18291" y1="75928" x2="18966" y2="75422"/>
                        <a14:backgroundMark x1="18066" y1="76097" x2="18966" y2="75422"/>
                        <a14:backgroundMark x1="18591" y1="75928" x2="19190" y2="755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35" t="62778" r="63902" b="-2111"/>
          <a:stretch/>
        </p:blipFill>
        <p:spPr>
          <a:xfrm>
            <a:off x="361950" y="4305300"/>
            <a:ext cx="1495425" cy="26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49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3735B1DF-3480-4CE4-8E7C-A5B373ECEAC1}"/>
              </a:ext>
            </a:extLst>
          </p:cNvPr>
          <p:cNvCxnSpPr>
            <a:cxnSpLocks/>
          </p:cNvCxnSpPr>
          <p:nvPr/>
        </p:nvCxnSpPr>
        <p:spPr>
          <a:xfrm flipH="1">
            <a:off x="8283478" y="4794966"/>
            <a:ext cx="677241" cy="9953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215CF83-7F93-4C73-995A-C346091D0290}"/>
              </a:ext>
            </a:extLst>
          </p:cNvPr>
          <p:cNvCxnSpPr>
            <a:cxnSpLocks/>
          </p:cNvCxnSpPr>
          <p:nvPr/>
        </p:nvCxnSpPr>
        <p:spPr>
          <a:xfrm flipH="1">
            <a:off x="7602248" y="3900913"/>
            <a:ext cx="479236" cy="7807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0548552-EBF6-478F-81EC-1CEDD7054E5A}"/>
              </a:ext>
            </a:extLst>
          </p:cNvPr>
          <p:cNvCxnSpPr>
            <a:cxnSpLocks/>
          </p:cNvCxnSpPr>
          <p:nvPr/>
        </p:nvCxnSpPr>
        <p:spPr>
          <a:xfrm>
            <a:off x="8323314" y="3703668"/>
            <a:ext cx="643474" cy="10098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1F902C99-5A56-460F-815C-F9D91B95F376}"/>
              </a:ext>
            </a:extLst>
          </p:cNvPr>
          <p:cNvCxnSpPr>
            <a:cxnSpLocks/>
          </p:cNvCxnSpPr>
          <p:nvPr/>
        </p:nvCxnSpPr>
        <p:spPr>
          <a:xfrm>
            <a:off x="6304567" y="4780467"/>
            <a:ext cx="643474" cy="10098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DAAF4BC-A0C0-49E4-8443-3B0E22FCD0C1}"/>
              </a:ext>
            </a:extLst>
          </p:cNvPr>
          <p:cNvCxnSpPr>
            <a:cxnSpLocks/>
          </p:cNvCxnSpPr>
          <p:nvPr/>
        </p:nvCxnSpPr>
        <p:spPr>
          <a:xfrm flipH="1">
            <a:off x="5663366" y="1492288"/>
            <a:ext cx="2566057" cy="42862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A13DCBE-45ED-4813-AB46-2D99E99B4621}"/>
              </a:ext>
            </a:extLst>
          </p:cNvPr>
          <p:cNvCxnSpPr>
            <a:cxnSpLocks/>
          </p:cNvCxnSpPr>
          <p:nvPr/>
        </p:nvCxnSpPr>
        <p:spPr>
          <a:xfrm>
            <a:off x="8229423" y="1492288"/>
            <a:ext cx="2565400" cy="42671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2984D798-6394-4BEF-8782-D4A04350F136}"/>
              </a:ext>
            </a:extLst>
          </p:cNvPr>
          <p:cNvSpPr/>
          <p:nvPr/>
        </p:nvSpPr>
        <p:spPr>
          <a:xfrm>
            <a:off x="5269666" y="5404350"/>
            <a:ext cx="787400" cy="7874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ysClr val="windowText" lastClr="000000"/>
                </a:solidFill>
              </a:rPr>
              <a:t>b</a:t>
            </a:r>
            <a:endParaRPr lang="ko-KR" alt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7164922-5ADC-4819-83A9-CBBE54A9D087}"/>
              </a:ext>
            </a:extLst>
          </p:cNvPr>
          <p:cNvSpPr/>
          <p:nvPr/>
        </p:nvSpPr>
        <p:spPr>
          <a:xfrm>
            <a:off x="10401780" y="5404350"/>
            <a:ext cx="787400" cy="787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ysClr val="windowText" lastClr="000000"/>
                </a:solidFill>
              </a:rPr>
              <a:t>l</a:t>
            </a:r>
            <a:endParaRPr lang="ko-KR" alt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504948B-C987-4869-83F6-F7294C24B44A}"/>
              </a:ext>
            </a:extLst>
          </p:cNvPr>
          <p:cNvSpPr/>
          <p:nvPr/>
        </p:nvSpPr>
        <p:spPr>
          <a:xfrm>
            <a:off x="7835723" y="1098588"/>
            <a:ext cx="787400" cy="787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ysClr val="windowText" lastClr="000000"/>
                </a:solidFill>
              </a:rPr>
              <a:t>R</a:t>
            </a:r>
            <a:endParaRPr lang="ko-KR" altLang="en-US" sz="4400" dirty="0">
              <a:solidFill>
                <a:sysClr val="windowText" lastClr="000000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8481DA-5D97-431C-8B40-F3CE1946FA68}"/>
              </a:ext>
            </a:extLst>
          </p:cNvPr>
          <p:cNvCxnSpPr>
            <a:cxnSpLocks/>
          </p:cNvCxnSpPr>
          <p:nvPr/>
        </p:nvCxnSpPr>
        <p:spPr>
          <a:xfrm flipH="1">
            <a:off x="8298840" y="2575608"/>
            <a:ext cx="533673" cy="89696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2E720E82-9529-4D09-B2C9-C56A6036DD2C}"/>
              </a:ext>
            </a:extLst>
          </p:cNvPr>
          <p:cNvSpPr/>
          <p:nvPr/>
        </p:nvSpPr>
        <p:spPr>
          <a:xfrm>
            <a:off x="7832418" y="3278256"/>
            <a:ext cx="787400" cy="787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ysClr val="windowText" lastClr="000000"/>
                </a:solidFill>
              </a:rPr>
              <a:t>e</a:t>
            </a:r>
            <a:endParaRPr lang="ko-KR" alt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75DEBACA-C0AC-4C0C-B8CD-4160E026B428}"/>
              </a:ext>
            </a:extLst>
          </p:cNvPr>
          <p:cNvSpPr/>
          <p:nvPr/>
        </p:nvSpPr>
        <p:spPr>
          <a:xfrm>
            <a:off x="8442118" y="2221598"/>
            <a:ext cx="787400" cy="787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ysClr val="windowText" lastClr="000000"/>
                </a:solidFill>
              </a:rPr>
              <a:t>d</a:t>
            </a:r>
            <a:endParaRPr lang="ko-KR" altLang="en-US" sz="4400" dirty="0">
              <a:solidFill>
                <a:sysClr val="windowText" lastClr="000000"/>
              </a:solidFill>
            </a:endParaRP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5925457C-4F68-4E01-A9A8-518FA6DD8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8" b="93985" l="1220" r="33293">
                        <a14:foregroundMark x1="7927" y1="6767" x2="8415" y2="5639"/>
                        <a14:foregroundMark x1="8537" y1="5263" x2="8537" y2="5263"/>
                        <a14:foregroundMark x1="22073" y1="4135" x2="23537" y2="4135"/>
                        <a14:foregroundMark x1="1341" y1="42857" x2="1341" y2="42857"/>
                        <a14:foregroundMark x1="18171" y1="42481" x2="18171" y2="47368"/>
                        <a14:foregroundMark x1="32317" y1="39474" x2="33293" y2="42481"/>
                        <a14:foregroundMark x1="8171" y1="88346" x2="9878" y2="93233"/>
                        <a14:foregroundMark x1="23780" y1="93985" x2="24390" y2="93609"/>
                        <a14:foregroundMark x1="9634" y1="4511" x2="10610" y2="45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4691" b="4212"/>
          <a:stretch/>
        </p:blipFill>
        <p:spPr bwMode="auto">
          <a:xfrm>
            <a:off x="590798" y="358498"/>
            <a:ext cx="2168915" cy="190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9E4EC1-B786-4ADD-A304-4DAA593442BB}"/>
              </a:ext>
            </a:extLst>
          </p:cNvPr>
          <p:cNvSpPr txBox="1"/>
          <p:nvPr/>
        </p:nvSpPr>
        <p:spPr>
          <a:xfrm>
            <a:off x="2820673" y="892672"/>
            <a:ext cx="2294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solidFill>
                  <a:srgbClr val="0BD8FF"/>
                </a:solidFill>
                <a:latin typeface="+mn-ea"/>
              </a:rPr>
              <a:t>REACT</a:t>
            </a:r>
            <a:endParaRPr lang="ko-KR" altLang="en-US" sz="4800" b="1" spc="300" dirty="0">
              <a:solidFill>
                <a:srgbClr val="0BD8FF"/>
              </a:solidFill>
              <a:latin typeface="+mn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9B8BD78-0E11-4FDA-BAF0-41422CE06E5A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0" y="3901403"/>
            <a:ext cx="4870647" cy="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50C28298-C1F4-4223-93D3-5D21E1A5E5C7}"/>
              </a:ext>
            </a:extLst>
          </p:cNvPr>
          <p:cNvSpPr/>
          <p:nvPr/>
        </p:nvSpPr>
        <p:spPr>
          <a:xfrm>
            <a:off x="4565847" y="3698203"/>
            <a:ext cx="304800" cy="203200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9C0245-AF60-40A0-92FD-6B6E4764070B}"/>
              </a:ext>
            </a:extLst>
          </p:cNvPr>
          <p:cNvSpPr txBox="1"/>
          <p:nvPr/>
        </p:nvSpPr>
        <p:spPr>
          <a:xfrm>
            <a:off x="1858876" y="3429187"/>
            <a:ext cx="301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위에서 아래로 </a:t>
            </a:r>
            <a:r>
              <a:rPr lang="en-US" altLang="ko-KR" sz="2400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props</a:t>
            </a:r>
            <a:endParaRPr lang="ko-KR" altLang="en-US" sz="2400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6AB469-A61C-44B5-8AAE-68F38612AF5F}"/>
              </a:ext>
            </a:extLst>
          </p:cNvPr>
          <p:cNvSpPr txBox="1"/>
          <p:nvPr/>
        </p:nvSpPr>
        <p:spPr>
          <a:xfrm>
            <a:off x="488246" y="3498507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React</a:t>
            </a:r>
            <a:endParaRPr lang="ko-KR" altLang="en-US" sz="2000" b="1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7BBADBF-0BA9-4173-B553-69C655768212}"/>
              </a:ext>
            </a:extLst>
          </p:cNvPr>
          <p:cNvCxnSpPr>
            <a:cxnSpLocks/>
            <a:endCxn id="53" idx="3"/>
          </p:cNvCxnSpPr>
          <p:nvPr/>
        </p:nvCxnSpPr>
        <p:spPr>
          <a:xfrm flipV="1">
            <a:off x="0" y="4842022"/>
            <a:ext cx="4870647" cy="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DA7E74C7-1FBB-40A7-A57A-8A99260D4093}"/>
              </a:ext>
            </a:extLst>
          </p:cNvPr>
          <p:cNvSpPr/>
          <p:nvPr/>
        </p:nvSpPr>
        <p:spPr>
          <a:xfrm>
            <a:off x="4565847" y="4638822"/>
            <a:ext cx="304800" cy="203200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D17C04-D3D1-450C-B85D-FB21D623E86F}"/>
              </a:ext>
            </a:extLst>
          </p:cNvPr>
          <p:cNvSpPr txBox="1"/>
          <p:nvPr/>
        </p:nvSpPr>
        <p:spPr>
          <a:xfrm>
            <a:off x="2117577" y="4369806"/>
            <a:ext cx="275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나의 선택은</a:t>
            </a:r>
            <a:r>
              <a:rPr lang="en-US" altLang="ko-KR" sz="2400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?</a:t>
            </a:r>
            <a:endParaRPr lang="ko-KR" altLang="en-US" sz="2400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C558A6-801F-4109-855D-841DECD8770A}"/>
              </a:ext>
            </a:extLst>
          </p:cNvPr>
          <p:cNvSpPr txBox="1"/>
          <p:nvPr/>
        </p:nvSpPr>
        <p:spPr>
          <a:xfrm>
            <a:off x="488246" y="4439126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Choice</a:t>
            </a:r>
            <a:endParaRPr lang="ko-KR" altLang="en-US" sz="2000" b="1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320DC98-C6E8-4ECF-83AB-CE33324BD069}"/>
              </a:ext>
            </a:extLst>
          </p:cNvPr>
          <p:cNvSpPr/>
          <p:nvPr/>
        </p:nvSpPr>
        <p:spPr>
          <a:xfrm>
            <a:off x="5910867" y="4343432"/>
            <a:ext cx="787400" cy="787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ysClr val="windowText" lastClr="000000"/>
                </a:solidFill>
              </a:rPr>
              <a:t>a</a:t>
            </a:r>
            <a:endParaRPr lang="ko-KR" alt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7A53DE5-1B1F-44DC-8197-738781AA110E}"/>
              </a:ext>
            </a:extLst>
          </p:cNvPr>
          <p:cNvSpPr/>
          <p:nvPr/>
        </p:nvSpPr>
        <p:spPr>
          <a:xfrm>
            <a:off x="9152727" y="3282515"/>
            <a:ext cx="787400" cy="787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ysClr val="windowText" lastClr="000000"/>
                </a:solidFill>
              </a:rPr>
              <a:t>j</a:t>
            </a:r>
            <a:endParaRPr lang="ko-KR" alt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3288A2C9-E8FC-4C42-85F7-8CDE5E501919}"/>
              </a:ext>
            </a:extLst>
          </p:cNvPr>
          <p:cNvSpPr/>
          <p:nvPr/>
        </p:nvSpPr>
        <p:spPr>
          <a:xfrm>
            <a:off x="9777253" y="4343432"/>
            <a:ext cx="787400" cy="787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ysClr val="windowText" lastClr="000000"/>
                </a:solidFill>
              </a:rPr>
              <a:t>k</a:t>
            </a:r>
            <a:endParaRPr lang="ko-KR" alt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467276F-8993-407B-8364-DB3D90889263}"/>
              </a:ext>
            </a:extLst>
          </p:cNvPr>
          <p:cNvSpPr/>
          <p:nvPr/>
        </p:nvSpPr>
        <p:spPr>
          <a:xfrm>
            <a:off x="6605102" y="5371273"/>
            <a:ext cx="787400" cy="787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ysClr val="windowText" lastClr="000000"/>
                </a:solidFill>
              </a:rPr>
              <a:t>c</a:t>
            </a:r>
            <a:endParaRPr lang="ko-KR" altLang="en-US" sz="4400" dirty="0">
              <a:solidFill>
                <a:sysClr val="windowText" lastClr="000000"/>
              </a:solidFill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75018E3-70EC-465A-B52B-D76EF7945AEB}"/>
              </a:ext>
            </a:extLst>
          </p:cNvPr>
          <p:cNvCxnSpPr>
            <a:cxnSpLocks/>
          </p:cNvCxnSpPr>
          <p:nvPr/>
        </p:nvCxnSpPr>
        <p:spPr>
          <a:xfrm>
            <a:off x="9011675" y="4780467"/>
            <a:ext cx="643474" cy="10098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BC06CA25-CABF-44C9-B807-71349A143D06}"/>
              </a:ext>
            </a:extLst>
          </p:cNvPr>
          <p:cNvSpPr/>
          <p:nvPr/>
        </p:nvSpPr>
        <p:spPr>
          <a:xfrm>
            <a:off x="8617975" y="4343432"/>
            <a:ext cx="787400" cy="787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ysClr val="windowText" lastClr="000000"/>
                </a:solidFill>
              </a:rPr>
              <a:t>g</a:t>
            </a:r>
            <a:endParaRPr lang="ko-KR" alt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B7674CFA-7C78-4718-B795-A02EC2869B7A}"/>
              </a:ext>
            </a:extLst>
          </p:cNvPr>
          <p:cNvSpPr/>
          <p:nvPr/>
        </p:nvSpPr>
        <p:spPr>
          <a:xfrm>
            <a:off x="9312210" y="5371273"/>
            <a:ext cx="787400" cy="787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err="1">
                <a:solidFill>
                  <a:sysClr val="windowText" lastClr="000000"/>
                </a:solidFill>
              </a:rPr>
              <a:t>i</a:t>
            </a:r>
            <a:endParaRPr lang="ko-KR" alt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36D4E1D-8C56-4611-9A4F-7C2949E9B398}"/>
              </a:ext>
            </a:extLst>
          </p:cNvPr>
          <p:cNvSpPr/>
          <p:nvPr/>
        </p:nvSpPr>
        <p:spPr>
          <a:xfrm>
            <a:off x="7246303" y="4343432"/>
            <a:ext cx="787400" cy="787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ysClr val="windowText" lastClr="000000"/>
                </a:solidFill>
              </a:rPr>
              <a:t>f</a:t>
            </a:r>
            <a:endParaRPr lang="ko-KR" alt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E16F0623-FEB6-4041-9E24-2E5828BFE35B}"/>
              </a:ext>
            </a:extLst>
          </p:cNvPr>
          <p:cNvSpPr/>
          <p:nvPr/>
        </p:nvSpPr>
        <p:spPr>
          <a:xfrm>
            <a:off x="7940538" y="5371273"/>
            <a:ext cx="787400" cy="7874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ysClr val="windowText" lastClr="000000"/>
                </a:solidFill>
              </a:rPr>
              <a:t>h</a:t>
            </a:r>
            <a:endParaRPr lang="ko-KR" altLang="en-US" sz="4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847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51442D-2CC0-4300-A327-4D2038ABB45D}"/>
              </a:ext>
            </a:extLst>
          </p:cNvPr>
          <p:cNvSpPr txBox="1"/>
          <p:nvPr/>
        </p:nvSpPr>
        <p:spPr>
          <a:xfrm>
            <a:off x="1248229" y="194809"/>
            <a:ext cx="1459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Redux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5E88B-DAF5-4BD3-AFDF-535DAB4AD40B}"/>
              </a:ext>
            </a:extLst>
          </p:cNvPr>
          <p:cNvSpPr txBox="1"/>
          <p:nvPr/>
        </p:nvSpPr>
        <p:spPr>
          <a:xfrm>
            <a:off x="5734181" y="194810"/>
            <a:ext cx="2932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Redux-</a:t>
            </a:r>
            <a:r>
              <a:rPr lang="en-US" altLang="ko-KR" sz="3600" dirty="0" err="1"/>
              <a:t>Thunk</a:t>
            </a:r>
            <a:endParaRPr lang="ko-KR" altLang="en-US" sz="3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E42EB3-22DE-484D-8F6D-1EBCFE2F1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37" y="966700"/>
            <a:ext cx="4141334" cy="51739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7D346E-5D39-4783-81C2-0313C8B93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286" y="957011"/>
            <a:ext cx="6589168" cy="23665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9A4506-5AED-4F12-BD0B-12DC1DAAB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286" y="4085284"/>
            <a:ext cx="6403557" cy="25985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34C762-3AAE-4291-B522-A8D039A1ACAE}"/>
              </a:ext>
            </a:extLst>
          </p:cNvPr>
          <p:cNvSpPr txBox="1"/>
          <p:nvPr/>
        </p:nvSpPr>
        <p:spPr>
          <a:xfrm>
            <a:off x="5896886" y="3365908"/>
            <a:ext cx="2607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Redux-saga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18217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915CFD1-9816-46D1-95D7-AC37A68E2F65}"/>
              </a:ext>
            </a:extLst>
          </p:cNvPr>
          <p:cNvCxnSpPr>
            <a:cxnSpLocks/>
          </p:cNvCxnSpPr>
          <p:nvPr/>
        </p:nvCxnSpPr>
        <p:spPr>
          <a:xfrm>
            <a:off x="7862909" y="5627069"/>
            <a:ext cx="447696" cy="7446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70E7792-041D-408F-98CD-8A397B747D94}"/>
              </a:ext>
            </a:extLst>
          </p:cNvPr>
          <p:cNvCxnSpPr>
            <a:cxnSpLocks/>
          </p:cNvCxnSpPr>
          <p:nvPr/>
        </p:nvCxnSpPr>
        <p:spPr>
          <a:xfrm>
            <a:off x="0" y="3267355"/>
            <a:ext cx="45244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CC2F3A7B-CA17-44C6-9255-3ABB76B7C7AA}"/>
              </a:ext>
            </a:extLst>
          </p:cNvPr>
          <p:cNvSpPr/>
          <p:nvPr/>
        </p:nvSpPr>
        <p:spPr>
          <a:xfrm>
            <a:off x="4448323" y="3064155"/>
            <a:ext cx="304800" cy="203200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BCF204-12B5-4147-9347-76B2F52CE263}"/>
              </a:ext>
            </a:extLst>
          </p:cNvPr>
          <p:cNvSpPr txBox="1"/>
          <p:nvPr/>
        </p:nvSpPr>
        <p:spPr>
          <a:xfrm>
            <a:off x="270820" y="2763198"/>
            <a:ext cx="301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Redux</a:t>
            </a:r>
            <a:r>
              <a:rPr lang="ko-KR" altLang="en-US" sz="2400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보다 간단하다</a:t>
            </a:r>
            <a:r>
              <a:rPr lang="en-US" altLang="ko-KR" sz="2400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!</a:t>
            </a:r>
            <a:endParaRPr lang="ko-KR" altLang="en-US" sz="2400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11EC6F-01DD-4438-B229-B6A14372C986}"/>
              </a:ext>
            </a:extLst>
          </p:cNvPr>
          <p:cNvSpPr txBox="1"/>
          <p:nvPr/>
        </p:nvSpPr>
        <p:spPr>
          <a:xfrm>
            <a:off x="337739" y="2320596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Mobx</a:t>
            </a:r>
            <a:endParaRPr lang="ko-KR" altLang="en-US" sz="2000" b="1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5EE704-1A8D-43E0-98BF-9E17A99FFF38}"/>
              </a:ext>
            </a:extLst>
          </p:cNvPr>
          <p:cNvSpPr txBox="1"/>
          <p:nvPr/>
        </p:nvSpPr>
        <p:spPr>
          <a:xfrm>
            <a:off x="7438879" y="2805690"/>
            <a:ext cx="467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컴포넌트에서 컴포넌트로 값을 연결</a:t>
            </a:r>
            <a:r>
              <a:rPr lang="en-US" altLang="ko-KR" sz="2400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!</a:t>
            </a:r>
            <a:endParaRPr lang="ko-KR" altLang="en-US" sz="2400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981ABC-398F-4079-B8A3-37874FDD392B}"/>
              </a:ext>
            </a:extLst>
          </p:cNvPr>
          <p:cNvSpPr txBox="1"/>
          <p:nvPr/>
        </p:nvSpPr>
        <p:spPr>
          <a:xfrm>
            <a:off x="10326279" y="2320083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Context API</a:t>
            </a:r>
            <a:endParaRPr lang="ko-KR" altLang="en-US" sz="2000" b="1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FD134202-0032-4B3B-BEF7-47E8717AD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8" b="93985" l="1220" r="33293">
                        <a14:foregroundMark x1="7927" y1="6767" x2="8415" y2="5639"/>
                        <a14:foregroundMark x1="8537" y1="5263" x2="8537" y2="5263"/>
                        <a14:foregroundMark x1="22073" y1="4135" x2="23537" y2="4135"/>
                        <a14:foregroundMark x1="1341" y1="42857" x2="1341" y2="42857"/>
                        <a14:foregroundMark x1="18171" y1="42481" x2="18171" y2="47368"/>
                        <a14:foregroundMark x1="32317" y1="39474" x2="33293" y2="42481"/>
                        <a14:foregroundMark x1="8171" y1="88346" x2="9878" y2="93233"/>
                        <a14:foregroundMark x1="23780" y1="93985" x2="24390" y2="93609"/>
                        <a14:foregroundMark x1="9634" y1="4511" x2="10610" y2="45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4691" b="4212"/>
          <a:stretch/>
        </p:blipFill>
        <p:spPr bwMode="auto">
          <a:xfrm>
            <a:off x="0" y="165189"/>
            <a:ext cx="2168915" cy="190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9657037-D4DD-41AE-B259-CBD52B0308E1}"/>
              </a:ext>
            </a:extLst>
          </p:cNvPr>
          <p:cNvSpPr txBox="1"/>
          <p:nvPr/>
        </p:nvSpPr>
        <p:spPr>
          <a:xfrm>
            <a:off x="2229875" y="699363"/>
            <a:ext cx="2294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solidFill>
                  <a:srgbClr val="0BD8FF"/>
                </a:solidFill>
                <a:latin typeface="+mn-ea"/>
              </a:rPr>
              <a:t>REACT</a:t>
            </a:r>
            <a:endParaRPr lang="ko-KR" altLang="en-US" sz="4800" b="1" spc="300" dirty="0">
              <a:solidFill>
                <a:srgbClr val="0BD8FF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B37E93C-9B46-4945-9C16-64431D888CAD}"/>
              </a:ext>
            </a:extLst>
          </p:cNvPr>
          <p:cNvCxnSpPr>
            <a:cxnSpLocks/>
          </p:cNvCxnSpPr>
          <p:nvPr/>
        </p:nvCxnSpPr>
        <p:spPr>
          <a:xfrm>
            <a:off x="6781800" y="1353816"/>
            <a:ext cx="5410200" cy="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3BE228-01F2-4767-898A-BC6AD8C7F113}"/>
              </a:ext>
            </a:extLst>
          </p:cNvPr>
          <p:cNvSpPr txBox="1"/>
          <p:nvPr/>
        </p:nvSpPr>
        <p:spPr>
          <a:xfrm>
            <a:off x="7108433" y="707485"/>
            <a:ext cx="4664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그 외의 상태관리 방법</a:t>
            </a:r>
          </a:p>
        </p:txBody>
      </p:sp>
      <p:pic>
        <p:nvPicPr>
          <p:cNvPr id="1026" name="Picture 2" descr="mobx에 대한 이미지 검색결과">
            <a:extLst>
              <a:ext uri="{FF2B5EF4-FFF2-40B4-BE49-F238E27FC236}">
                <a16:creationId xmlns:a16="http://schemas.microsoft.com/office/drawing/2014/main" id="{4E12B3D0-8781-496D-93EB-203B85011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91" y="2475963"/>
            <a:ext cx="712118" cy="71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bx에 대한 이미지 검색결과">
            <a:extLst>
              <a:ext uri="{FF2B5EF4-FFF2-40B4-BE49-F238E27FC236}">
                <a16:creationId xmlns:a16="http://schemas.microsoft.com/office/drawing/2014/main" id="{6993DE3E-9B26-463A-9C06-0E39DBD5D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0" y="3394355"/>
            <a:ext cx="5159684" cy="338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50B3B7E-C29A-44CC-B1FE-EB8CB692B42F}"/>
              </a:ext>
            </a:extLst>
          </p:cNvPr>
          <p:cNvCxnSpPr>
            <a:cxnSpLocks/>
          </p:cNvCxnSpPr>
          <p:nvPr/>
        </p:nvCxnSpPr>
        <p:spPr>
          <a:xfrm>
            <a:off x="7277100" y="3267355"/>
            <a:ext cx="4914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4425ABC2-E09D-4D6C-9DB5-F89D41563B49}"/>
              </a:ext>
            </a:extLst>
          </p:cNvPr>
          <p:cNvSpPr/>
          <p:nvPr/>
        </p:nvSpPr>
        <p:spPr>
          <a:xfrm flipH="1">
            <a:off x="7108433" y="3064155"/>
            <a:ext cx="304800" cy="203200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861A5F-1D24-4F9F-9315-BC234CEC6916}"/>
              </a:ext>
            </a:extLst>
          </p:cNvPr>
          <p:cNvSpPr txBox="1"/>
          <p:nvPr/>
        </p:nvSpPr>
        <p:spPr>
          <a:xfrm>
            <a:off x="7485158" y="2258528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300" dirty="0">
                <a:solidFill>
                  <a:srgbClr val="0BD8FF"/>
                </a:solidFill>
                <a:latin typeface="+mn-ea"/>
              </a:rPr>
              <a:t>Context API</a:t>
            </a:r>
            <a:endParaRPr lang="ko-KR" altLang="en-US" sz="2800" b="1" spc="300" dirty="0">
              <a:solidFill>
                <a:srgbClr val="0BD8FF"/>
              </a:solidFill>
              <a:latin typeface="+mn-ea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2A0FE4F-E5C6-48B7-A5B6-05DC9E877D48}"/>
              </a:ext>
            </a:extLst>
          </p:cNvPr>
          <p:cNvCxnSpPr>
            <a:cxnSpLocks/>
          </p:cNvCxnSpPr>
          <p:nvPr/>
        </p:nvCxnSpPr>
        <p:spPr>
          <a:xfrm flipH="1">
            <a:off x="7358099" y="3911375"/>
            <a:ext cx="1333030" cy="22815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1471B80-AB65-4BEA-8C01-B6F6840EE172}"/>
              </a:ext>
            </a:extLst>
          </p:cNvPr>
          <p:cNvCxnSpPr>
            <a:cxnSpLocks/>
          </p:cNvCxnSpPr>
          <p:nvPr/>
        </p:nvCxnSpPr>
        <p:spPr>
          <a:xfrm>
            <a:off x="8691128" y="3911375"/>
            <a:ext cx="1371680" cy="22815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2CF138AB-7E48-48BC-822E-B76C9B34555B}"/>
              </a:ext>
            </a:extLst>
          </p:cNvPr>
          <p:cNvSpPr/>
          <p:nvPr/>
        </p:nvSpPr>
        <p:spPr>
          <a:xfrm>
            <a:off x="6581629" y="9375693"/>
            <a:ext cx="527673" cy="527673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b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96FBC90-9CA7-45FC-B5C8-F9820887C69D}"/>
              </a:ext>
            </a:extLst>
          </p:cNvPr>
          <p:cNvSpPr/>
          <p:nvPr/>
        </p:nvSpPr>
        <p:spPr>
          <a:xfrm>
            <a:off x="9913353" y="6110995"/>
            <a:ext cx="527673" cy="5276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l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0DAB51F-AA79-4D25-A6EA-16E8E1F7E2CD}"/>
              </a:ext>
            </a:extLst>
          </p:cNvPr>
          <p:cNvSpPr/>
          <p:nvPr/>
        </p:nvSpPr>
        <p:spPr>
          <a:xfrm>
            <a:off x="8433777" y="3625277"/>
            <a:ext cx="527673" cy="527673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R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EF0FF79-4550-40EC-8DC1-0061FDE39BE8}"/>
              </a:ext>
            </a:extLst>
          </p:cNvPr>
          <p:cNvCxnSpPr>
            <a:cxnSpLocks/>
          </p:cNvCxnSpPr>
          <p:nvPr/>
        </p:nvCxnSpPr>
        <p:spPr>
          <a:xfrm flipH="1">
            <a:off x="8692004" y="4683145"/>
            <a:ext cx="418128" cy="7898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984E799C-5542-4DA3-8C28-19F75D01630A}"/>
              </a:ext>
            </a:extLst>
          </p:cNvPr>
          <p:cNvSpPr/>
          <p:nvPr/>
        </p:nvSpPr>
        <p:spPr>
          <a:xfrm>
            <a:off x="7070333" y="6086827"/>
            <a:ext cx="527673" cy="5276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c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4A78996-B376-4728-A3E0-54D8892EC97B}"/>
              </a:ext>
            </a:extLst>
          </p:cNvPr>
          <p:cNvSpPr/>
          <p:nvPr/>
        </p:nvSpPr>
        <p:spPr>
          <a:xfrm>
            <a:off x="7524814" y="5266311"/>
            <a:ext cx="527673" cy="5276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b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6EFFC9F0-9CC2-4914-8490-C9587E1DA35E}"/>
              </a:ext>
            </a:extLst>
          </p:cNvPr>
          <p:cNvSpPr/>
          <p:nvPr/>
        </p:nvSpPr>
        <p:spPr>
          <a:xfrm>
            <a:off x="7979295" y="4445794"/>
            <a:ext cx="527673" cy="5276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a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2E7E317-6326-4900-BDDF-72745695834F}"/>
              </a:ext>
            </a:extLst>
          </p:cNvPr>
          <p:cNvSpPr/>
          <p:nvPr/>
        </p:nvSpPr>
        <p:spPr>
          <a:xfrm>
            <a:off x="10307229" y="4404094"/>
            <a:ext cx="1065966" cy="534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Context</a:t>
            </a:r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006EA7F3-CB04-4F63-AE5E-E4A192D282D5}"/>
              </a:ext>
            </a:extLst>
          </p:cNvPr>
          <p:cNvSpPr/>
          <p:nvPr/>
        </p:nvSpPr>
        <p:spPr>
          <a:xfrm>
            <a:off x="7973193" y="6086827"/>
            <a:ext cx="527673" cy="5276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d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198BFC0-606F-4E65-AC3B-6E6DE799DA70}"/>
              </a:ext>
            </a:extLst>
          </p:cNvPr>
          <p:cNvSpPr/>
          <p:nvPr/>
        </p:nvSpPr>
        <p:spPr>
          <a:xfrm>
            <a:off x="8861327" y="4445794"/>
            <a:ext cx="527673" cy="5276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e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7BC2AF6-0A62-40F0-8F90-F43E1E6E7036}"/>
              </a:ext>
            </a:extLst>
          </p:cNvPr>
          <p:cNvSpPr/>
          <p:nvPr/>
        </p:nvSpPr>
        <p:spPr>
          <a:xfrm>
            <a:off x="8425166" y="5274677"/>
            <a:ext cx="527673" cy="5276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f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1154F21B-AE02-476F-BD81-06E971A2D8A1}"/>
              </a:ext>
            </a:extLst>
          </p:cNvPr>
          <p:cNvCxnSpPr>
            <a:cxnSpLocks/>
          </p:cNvCxnSpPr>
          <p:nvPr/>
        </p:nvCxnSpPr>
        <p:spPr>
          <a:xfrm flipH="1">
            <a:off x="9257917" y="5538513"/>
            <a:ext cx="418128" cy="7898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A4FE586F-C2E4-438A-885B-711A63FBD12D}"/>
              </a:ext>
            </a:extLst>
          </p:cNvPr>
          <p:cNvSpPr/>
          <p:nvPr/>
        </p:nvSpPr>
        <p:spPr>
          <a:xfrm>
            <a:off x="9427240" y="5301162"/>
            <a:ext cx="527673" cy="5276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g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333C6828-213E-41D5-8408-895C1FA7B7D8}"/>
              </a:ext>
            </a:extLst>
          </p:cNvPr>
          <p:cNvSpPr/>
          <p:nvPr/>
        </p:nvSpPr>
        <p:spPr>
          <a:xfrm>
            <a:off x="8991079" y="6130045"/>
            <a:ext cx="527673" cy="5276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h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1035" name="연결선: 구부러짐 1034">
            <a:extLst>
              <a:ext uri="{FF2B5EF4-FFF2-40B4-BE49-F238E27FC236}">
                <a16:creationId xmlns:a16="http://schemas.microsoft.com/office/drawing/2014/main" id="{E566B430-1552-47BB-9AF8-F68175E1B553}"/>
              </a:ext>
            </a:extLst>
          </p:cNvPr>
          <p:cNvCxnSpPr>
            <a:cxnSpLocks/>
            <a:endCxn id="58" idx="0"/>
          </p:cNvCxnSpPr>
          <p:nvPr/>
        </p:nvCxnSpPr>
        <p:spPr>
          <a:xfrm rot="5400000">
            <a:off x="10038139" y="5058864"/>
            <a:ext cx="1191182" cy="913080"/>
          </a:xfrm>
          <a:prstGeom prst="curvedConnector3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연결선: 구부러짐 84">
            <a:extLst>
              <a:ext uri="{FF2B5EF4-FFF2-40B4-BE49-F238E27FC236}">
                <a16:creationId xmlns:a16="http://schemas.microsoft.com/office/drawing/2014/main" id="{6E96637A-CC02-4E75-9AED-4D34B84CAAB8}"/>
              </a:ext>
            </a:extLst>
          </p:cNvPr>
          <p:cNvCxnSpPr>
            <a:cxnSpLocks/>
            <a:endCxn id="72" idx="7"/>
          </p:cNvCxnSpPr>
          <p:nvPr/>
        </p:nvCxnSpPr>
        <p:spPr>
          <a:xfrm rot="10800000">
            <a:off x="9311724" y="4523070"/>
            <a:ext cx="986932" cy="342932"/>
          </a:xfrm>
          <a:prstGeom prst="curvedConnector4">
            <a:avLst>
              <a:gd name="adj1" fmla="val 46085"/>
              <a:gd name="adj2" fmla="val 166660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연결선: 구부러짐 90">
            <a:extLst>
              <a:ext uri="{FF2B5EF4-FFF2-40B4-BE49-F238E27FC236}">
                <a16:creationId xmlns:a16="http://schemas.microsoft.com/office/drawing/2014/main" id="{855FAE9D-FF9D-46C9-B7D9-E9204796D648}"/>
              </a:ext>
            </a:extLst>
          </p:cNvPr>
          <p:cNvCxnSpPr>
            <a:cxnSpLocks/>
            <a:stCxn id="65" idx="1"/>
            <a:endCxn id="71" idx="6"/>
          </p:cNvCxnSpPr>
          <p:nvPr/>
        </p:nvCxnSpPr>
        <p:spPr>
          <a:xfrm rot="10800000" flipV="1">
            <a:off x="8500867" y="4671478"/>
            <a:ext cx="1806363" cy="1679185"/>
          </a:xfrm>
          <a:prstGeom prst="curvedConnector3">
            <a:avLst>
              <a:gd name="adj1" fmla="val 50000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299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34A1C7-E6E8-47F3-8E8D-061928BA53B0}"/>
              </a:ext>
            </a:extLst>
          </p:cNvPr>
          <p:cNvSpPr txBox="1"/>
          <p:nvPr/>
        </p:nvSpPr>
        <p:spPr>
          <a:xfrm>
            <a:off x="3239288" y="2967335"/>
            <a:ext cx="5713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Redux</a:t>
            </a:r>
            <a:r>
              <a:rPr lang="ko-KR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는 필수일까</a:t>
            </a:r>
            <a:r>
              <a:rPr lang="en-US" altLang="ko-K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?</a:t>
            </a:r>
            <a:endParaRPr lang="ko-KR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141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51B8F0-6579-43AB-955E-98DA99ED7412}"/>
              </a:ext>
            </a:extLst>
          </p:cNvPr>
          <p:cNvSpPr txBox="1"/>
          <p:nvPr/>
        </p:nvSpPr>
        <p:spPr>
          <a:xfrm>
            <a:off x="4018347" y="2967335"/>
            <a:ext cx="41553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잘 모르겠다</a:t>
            </a:r>
            <a:r>
              <a:rPr lang="en-US" altLang="ko-KR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!</a:t>
            </a:r>
            <a:endParaRPr lang="ko-KR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2019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4DA5E5-E6C1-4ECF-B39D-10F5106C8EB1}"/>
              </a:ext>
            </a:extLst>
          </p:cNvPr>
          <p:cNvSpPr txBox="1"/>
          <p:nvPr/>
        </p:nvSpPr>
        <p:spPr>
          <a:xfrm>
            <a:off x="1831849" y="276458"/>
            <a:ext cx="85282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복잡</a:t>
            </a:r>
            <a:r>
              <a:rPr lang="en-US" altLang="ko-K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</a:t>
            </a:r>
            <a:r>
              <a:rPr lang="ko-KR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불편하더라도 기본적인 것 부터</a:t>
            </a:r>
            <a:r>
              <a:rPr lang="en-US" altLang="ko-K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!</a:t>
            </a:r>
            <a:endParaRPr lang="ko-KR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B5E6E4-B3C3-43E6-ADAF-0560B1C80F93}"/>
              </a:ext>
            </a:extLst>
          </p:cNvPr>
          <p:cNvSpPr txBox="1"/>
          <p:nvPr/>
        </p:nvSpPr>
        <p:spPr>
          <a:xfrm>
            <a:off x="1802195" y="4419629"/>
            <a:ext cx="8587607" cy="1914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32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“</a:t>
            </a:r>
            <a:r>
              <a:rPr lang="ko-KR" altLang="en-US" sz="32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비슷한 상황에 놓인 다면</a:t>
            </a:r>
            <a:endParaRPr lang="en-US" altLang="ko-KR" sz="32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한강체 M" panose="02020603020101020101" pitchFamily="18" charset="-127"/>
              <a:ea typeface="08서울한강체 M" panose="02020603020101020101" pitchFamily="18" charset="-127"/>
              <a:sym typeface="Wingdings" panose="05000000000000000000" pitchFamily="2" charset="2"/>
            </a:endParaRPr>
          </a:p>
          <a:p>
            <a:pPr algn="ctr">
              <a:lnSpc>
                <a:spcPct val="200000"/>
              </a:lnSpc>
            </a:pPr>
            <a:r>
              <a:rPr lang="ko-KR" altLang="en-US" sz="32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복잡하고 불편하더라도 기본적인 것부터 해보길 추천</a:t>
            </a:r>
            <a:r>
              <a:rPr lang="en-US" altLang="ko-KR" sz="32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!”</a:t>
            </a:r>
            <a:endParaRPr lang="ko-KR" altLang="en-US" sz="2800" spc="-150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CC4216F-C1C5-4C03-AC16-F1F135049CF6}"/>
              </a:ext>
            </a:extLst>
          </p:cNvPr>
          <p:cNvCxnSpPr>
            <a:cxnSpLocks/>
          </p:cNvCxnSpPr>
          <p:nvPr/>
        </p:nvCxnSpPr>
        <p:spPr>
          <a:xfrm>
            <a:off x="0" y="1945348"/>
            <a:ext cx="9619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610C2689-D320-4BCA-8035-BA04146214A7}"/>
              </a:ext>
            </a:extLst>
          </p:cNvPr>
          <p:cNvSpPr/>
          <p:nvPr/>
        </p:nvSpPr>
        <p:spPr>
          <a:xfrm>
            <a:off x="9314235" y="1742148"/>
            <a:ext cx="304800" cy="203200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B89444-131B-435E-98A3-2DCE3CF328DC}"/>
              </a:ext>
            </a:extLst>
          </p:cNvPr>
          <p:cNvSpPr txBox="1"/>
          <p:nvPr/>
        </p:nvSpPr>
        <p:spPr>
          <a:xfrm>
            <a:off x="3844421" y="1480897"/>
            <a:ext cx="4325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프레임워크를 무조건 활용하자</a:t>
            </a:r>
            <a:r>
              <a:rPr lang="en-US" altLang="ko-KR" sz="2400" b="1" dirty="0"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! 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46276B-F2CA-4273-A725-46BF2D261715}"/>
              </a:ext>
            </a:extLst>
          </p:cNvPr>
          <p:cNvSpPr txBox="1"/>
          <p:nvPr/>
        </p:nvSpPr>
        <p:spPr>
          <a:xfrm>
            <a:off x="495958" y="1542452"/>
            <a:ext cx="3079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React</a:t>
            </a:r>
            <a:r>
              <a:rPr lang="ko-KR" altLang="en-US" sz="2000" spc="-150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의 상태관리가 복잡하다</a:t>
            </a:r>
            <a:r>
              <a:rPr lang="en-US" altLang="ko-KR" sz="2000" spc="-150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?</a:t>
            </a:r>
            <a:endParaRPr lang="ko-KR" altLang="en-US" sz="2800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5B0556-46E8-487A-A7AE-8F20BA5A48C6}"/>
              </a:ext>
            </a:extLst>
          </p:cNvPr>
          <p:cNvSpPr txBox="1"/>
          <p:nvPr/>
        </p:nvSpPr>
        <p:spPr>
          <a:xfrm>
            <a:off x="495958" y="2105228"/>
            <a:ext cx="6564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accent2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000" spc="-150" dirty="0">
                <a:solidFill>
                  <a:schemeClr val="accent2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멘토님의 조언으로</a:t>
            </a:r>
            <a:r>
              <a:rPr lang="en-US" altLang="ko-KR" sz="2000" spc="-150" dirty="0">
                <a:solidFill>
                  <a:schemeClr val="accent2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 Redux</a:t>
            </a:r>
            <a:r>
              <a:rPr lang="ko-KR" altLang="en-US" sz="2000" spc="-150" dirty="0">
                <a:solidFill>
                  <a:schemeClr val="accent2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를 사용하지 않고 </a:t>
            </a:r>
            <a:r>
              <a:rPr lang="en-US" altLang="ko-KR" sz="2000" spc="-150" dirty="0" err="1">
                <a:solidFill>
                  <a:schemeClr val="accent2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Howto</a:t>
            </a:r>
            <a:r>
              <a:rPr lang="en-US" altLang="ko-KR" sz="2000" spc="-150" dirty="0">
                <a:solidFill>
                  <a:schemeClr val="accent2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2000" spc="-150" dirty="0">
                <a:solidFill>
                  <a:schemeClr val="accent2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프로젝트 진행</a:t>
            </a:r>
            <a:endParaRPr lang="en-US" altLang="ko-KR" sz="2000" b="1" dirty="0">
              <a:solidFill>
                <a:schemeClr val="accent2"/>
              </a:solidFill>
              <a:latin typeface="08서울한강체 M" panose="02020603020101020101" pitchFamily="18" charset="-127"/>
              <a:ea typeface="08서울한강체 M" panose="02020603020101020101" pitchFamily="18" charset="-127"/>
              <a:sym typeface="Wingdings" panose="05000000000000000000" pitchFamily="2" charset="2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438454E-2DEF-46B1-9E54-7F0956312A2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863511" y="3269434"/>
            <a:ext cx="93284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50FD6071-0938-4E59-A989-8358D2F8E67A}"/>
              </a:ext>
            </a:extLst>
          </p:cNvPr>
          <p:cNvSpPr/>
          <p:nvPr/>
        </p:nvSpPr>
        <p:spPr>
          <a:xfrm flipH="1">
            <a:off x="2863511" y="3066234"/>
            <a:ext cx="304800" cy="203200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DAA030-FFB7-44D9-8FAE-09807F925D4F}"/>
              </a:ext>
            </a:extLst>
          </p:cNvPr>
          <p:cNvSpPr txBox="1"/>
          <p:nvPr/>
        </p:nvSpPr>
        <p:spPr>
          <a:xfrm>
            <a:off x="6807320" y="2804983"/>
            <a:ext cx="5013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React</a:t>
            </a:r>
            <a:r>
              <a:rPr lang="ko-KR" altLang="en-US" sz="2400" b="1" spc="-150" dirty="0"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의 상태관리</a:t>
            </a:r>
            <a:r>
              <a:rPr lang="en-US" altLang="ko-KR" sz="2400" b="1" spc="-150" dirty="0"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, Data </a:t>
            </a:r>
            <a:r>
              <a:rPr lang="ko-KR" altLang="en-US" sz="2400" b="1" spc="-150" dirty="0"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흐름의 이해도 ↑</a:t>
            </a:r>
            <a:endParaRPr lang="en-US" altLang="ko-KR" sz="2400" b="1" spc="-150" dirty="0">
              <a:latin typeface="08서울한강체 M" panose="02020603020101020101" pitchFamily="18" charset="-127"/>
              <a:ea typeface="08서울한강체 M" panose="020206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D1C68B-6E45-4FF7-92CC-B4DB4DD9A244}"/>
              </a:ext>
            </a:extLst>
          </p:cNvPr>
          <p:cNvSpPr txBox="1"/>
          <p:nvPr/>
        </p:nvSpPr>
        <p:spPr>
          <a:xfrm>
            <a:off x="3458857" y="2866538"/>
            <a:ext cx="2645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처음일수록 어렵고 힘들다</a:t>
            </a:r>
            <a:r>
              <a:rPr lang="en-US" altLang="ko-KR" sz="2000" spc="-150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!</a:t>
            </a:r>
            <a:endParaRPr lang="ko-KR" altLang="en-US" sz="2800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2B0110-D6C4-4D80-B54C-7A15AA018F5A}"/>
              </a:ext>
            </a:extLst>
          </p:cNvPr>
          <p:cNvSpPr txBox="1"/>
          <p:nvPr/>
        </p:nvSpPr>
        <p:spPr>
          <a:xfrm>
            <a:off x="3844421" y="3486254"/>
            <a:ext cx="8609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accent2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000" spc="-150" dirty="0">
                <a:solidFill>
                  <a:schemeClr val="accent2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상태관리 프레임워크의 필요성</a:t>
            </a:r>
            <a:r>
              <a:rPr lang="en-US" altLang="ko-KR" sz="2000" spc="-150" dirty="0">
                <a:solidFill>
                  <a:schemeClr val="accent2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,</a:t>
            </a:r>
            <a:r>
              <a:rPr lang="ko-KR" altLang="en-US" sz="2000" spc="-150" dirty="0">
                <a:solidFill>
                  <a:schemeClr val="accent2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편리함 제대로 느끼고 관리 할 수 있다</a:t>
            </a:r>
            <a:endParaRPr lang="en-US" altLang="ko-KR" sz="2000" spc="-150" dirty="0">
              <a:solidFill>
                <a:schemeClr val="accent2"/>
              </a:solidFill>
              <a:latin typeface="08서울한강체 M" panose="02020603020101020101" pitchFamily="18" charset="-127"/>
              <a:ea typeface="08서울한강체 M" panose="0202060302010102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8369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실외, 건물, 걷기, 사람들이(가) 표시된 사진&#10;&#10;자동 생성된 설명">
            <a:extLst>
              <a:ext uri="{FF2B5EF4-FFF2-40B4-BE49-F238E27FC236}">
                <a16:creationId xmlns:a16="http://schemas.microsoft.com/office/drawing/2014/main" id="{BED854FA-C2B1-44AA-B27E-CC9647C651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0692" y="711200"/>
            <a:ext cx="3209593" cy="543560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18A331E-9D6A-4C18-B9CD-33FBCC4C954F}"/>
              </a:ext>
            </a:extLst>
          </p:cNvPr>
          <p:cNvCxnSpPr/>
          <p:nvPr/>
        </p:nvCxnSpPr>
        <p:spPr>
          <a:xfrm>
            <a:off x="4100285" y="1854200"/>
            <a:ext cx="52723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9C8F7995-0DA5-4B0D-B459-A9B70EFF150A}"/>
              </a:ext>
            </a:extLst>
          </p:cNvPr>
          <p:cNvSpPr/>
          <p:nvPr/>
        </p:nvSpPr>
        <p:spPr>
          <a:xfrm>
            <a:off x="9067800" y="1651000"/>
            <a:ext cx="304800" cy="203200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6E89DA-1509-4804-B676-6B0579C1502E}"/>
              </a:ext>
            </a:extLst>
          </p:cNvPr>
          <p:cNvSpPr txBox="1"/>
          <p:nvPr/>
        </p:nvSpPr>
        <p:spPr>
          <a:xfrm>
            <a:off x="7259624" y="983159"/>
            <a:ext cx="20361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박 원 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08D06AF-057D-414F-823A-1ED33C2A6F25}"/>
              </a:ext>
            </a:extLst>
          </p:cNvPr>
          <p:cNvSpPr/>
          <p:nvPr/>
        </p:nvSpPr>
        <p:spPr>
          <a:xfrm>
            <a:off x="4703979" y="2065494"/>
            <a:ext cx="7749278" cy="4267125"/>
          </a:xfrm>
          <a:prstGeom prst="roundRect">
            <a:avLst>
              <a:gd name="adj" fmla="val 44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39E5D1-E9C5-4109-9D0C-CC6AD30EA8DD}"/>
              </a:ext>
            </a:extLst>
          </p:cNvPr>
          <p:cNvSpPr txBox="1"/>
          <p:nvPr/>
        </p:nvSpPr>
        <p:spPr>
          <a:xfrm>
            <a:off x="5824616" y="1044713"/>
            <a:ext cx="143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개발자</a:t>
            </a:r>
            <a:endParaRPr lang="ko-KR" altLang="en-US" sz="4400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5480F84-4D9E-48F3-9D28-AE15667CD90A}"/>
              </a:ext>
            </a:extLst>
          </p:cNvPr>
          <p:cNvGrpSpPr/>
          <p:nvPr/>
        </p:nvGrpSpPr>
        <p:grpSpPr>
          <a:xfrm>
            <a:off x="5307529" y="2522020"/>
            <a:ext cx="3396306" cy="400110"/>
            <a:chOff x="5197021" y="2522020"/>
            <a:chExt cx="3396306" cy="400110"/>
          </a:xfrm>
        </p:grpSpPr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32FABF-DC7B-4D0E-893C-970E15D79F53}"/>
                </a:ext>
              </a:extLst>
            </p:cNvPr>
            <p:cNvSpPr/>
            <p:nvPr/>
          </p:nvSpPr>
          <p:spPr>
            <a:xfrm>
              <a:off x="5197021" y="2593974"/>
              <a:ext cx="191583" cy="225425"/>
            </a:xfrm>
            <a:prstGeom prst="parallelogram">
              <a:avLst>
                <a:gd name="adj" fmla="val 44687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7ED15D-35B4-4F79-85CE-0A18E28AA7A7}"/>
                </a:ext>
              </a:extLst>
            </p:cNvPr>
            <p:cNvSpPr txBox="1"/>
            <p:nvPr/>
          </p:nvSpPr>
          <p:spPr>
            <a:xfrm>
              <a:off x="5388604" y="2522020"/>
              <a:ext cx="32047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(17.02)IN</a:t>
              </a:r>
              <a:r>
                <a:rPr lang="ko-KR" altLang="en-US" sz="2000" dirty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서울 경영학부 졸업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73A4D6E-8871-4D77-9230-88A9456544DA}"/>
              </a:ext>
            </a:extLst>
          </p:cNvPr>
          <p:cNvGrpSpPr/>
          <p:nvPr/>
        </p:nvGrpSpPr>
        <p:grpSpPr>
          <a:xfrm>
            <a:off x="5307529" y="4312114"/>
            <a:ext cx="3245624" cy="400110"/>
            <a:chOff x="5197021" y="2522020"/>
            <a:chExt cx="3245624" cy="400110"/>
          </a:xfrm>
        </p:grpSpPr>
        <p:sp>
          <p:nvSpPr>
            <p:cNvPr id="23" name="평행 사변형 22">
              <a:extLst>
                <a:ext uri="{FF2B5EF4-FFF2-40B4-BE49-F238E27FC236}">
                  <a16:creationId xmlns:a16="http://schemas.microsoft.com/office/drawing/2014/main" id="{63695967-32F5-4CB0-89B1-7ADA940AF7DD}"/>
                </a:ext>
              </a:extLst>
            </p:cNvPr>
            <p:cNvSpPr/>
            <p:nvPr/>
          </p:nvSpPr>
          <p:spPr>
            <a:xfrm>
              <a:off x="5197021" y="2593974"/>
              <a:ext cx="191583" cy="225425"/>
            </a:xfrm>
            <a:prstGeom prst="parallelogram">
              <a:avLst>
                <a:gd name="adj" fmla="val 44687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1DBDF2-62CD-49A3-88C7-CF6A69046488}"/>
                </a:ext>
              </a:extLst>
            </p:cNvPr>
            <p:cNvSpPr txBox="1"/>
            <p:nvPr/>
          </p:nvSpPr>
          <p:spPr>
            <a:xfrm>
              <a:off x="5388604" y="2522020"/>
              <a:ext cx="3054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눈이 아닌 손으로 하는 개발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A2FC133-38D8-4B22-A382-2B86E60A54CC}"/>
              </a:ext>
            </a:extLst>
          </p:cNvPr>
          <p:cNvGrpSpPr/>
          <p:nvPr/>
        </p:nvGrpSpPr>
        <p:grpSpPr>
          <a:xfrm>
            <a:off x="5307529" y="4908812"/>
            <a:ext cx="1589723" cy="400110"/>
            <a:chOff x="5197021" y="2522020"/>
            <a:chExt cx="1589723" cy="400110"/>
          </a:xfrm>
        </p:grpSpPr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06FD2096-FFF4-453F-B77B-8C24D190E48B}"/>
                </a:ext>
              </a:extLst>
            </p:cNvPr>
            <p:cNvSpPr/>
            <p:nvPr/>
          </p:nvSpPr>
          <p:spPr>
            <a:xfrm>
              <a:off x="5197021" y="2593974"/>
              <a:ext cx="191583" cy="225425"/>
            </a:xfrm>
            <a:prstGeom prst="parallelogram">
              <a:avLst>
                <a:gd name="adj" fmla="val 44687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6A4D332-61FB-463F-91BC-7C80712E30C7}"/>
                </a:ext>
              </a:extLst>
            </p:cNvPr>
            <p:cNvSpPr txBox="1"/>
            <p:nvPr/>
          </p:nvSpPr>
          <p:spPr>
            <a:xfrm>
              <a:off x="5388604" y="2522020"/>
              <a:ext cx="13981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멘토링 시작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BBF2F07-8B04-42EC-96AE-5EF493DD69EB}"/>
              </a:ext>
            </a:extLst>
          </p:cNvPr>
          <p:cNvGrpSpPr/>
          <p:nvPr/>
        </p:nvGrpSpPr>
        <p:grpSpPr>
          <a:xfrm>
            <a:off x="5307529" y="3118718"/>
            <a:ext cx="3298524" cy="400110"/>
            <a:chOff x="5197021" y="2522020"/>
            <a:chExt cx="3298524" cy="400110"/>
          </a:xfrm>
        </p:grpSpPr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380A19AE-6433-4C34-BAF2-E0B5229BF88A}"/>
                </a:ext>
              </a:extLst>
            </p:cNvPr>
            <p:cNvSpPr/>
            <p:nvPr/>
          </p:nvSpPr>
          <p:spPr>
            <a:xfrm>
              <a:off x="5197021" y="2593974"/>
              <a:ext cx="191583" cy="225425"/>
            </a:xfrm>
            <a:prstGeom prst="parallelogram">
              <a:avLst>
                <a:gd name="adj" fmla="val 44687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D6CD68-68C9-448D-B2C7-077DFA33BD23}"/>
                </a:ext>
              </a:extLst>
            </p:cNvPr>
            <p:cNvSpPr txBox="1"/>
            <p:nvPr/>
          </p:nvSpPr>
          <p:spPr>
            <a:xfrm>
              <a:off x="5388604" y="2522020"/>
              <a:ext cx="31069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학교 선배와 </a:t>
              </a:r>
              <a:r>
                <a:rPr lang="en-US" altLang="ko-KR" sz="2000" dirty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‘</a:t>
              </a:r>
              <a:r>
                <a:rPr lang="ko-KR" altLang="en-US" sz="2000" dirty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스타트업</a:t>
              </a:r>
              <a:r>
                <a:rPr lang="en-US" altLang="ko-KR" sz="2000" dirty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’ </a:t>
              </a:r>
              <a:r>
                <a:rPr lang="ko-KR" altLang="en-US" sz="2000" dirty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창업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A1FEDD5-33D6-4EAE-BCAD-AA9674A81440}"/>
              </a:ext>
            </a:extLst>
          </p:cNvPr>
          <p:cNvGrpSpPr/>
          <p:nvPr/>
        </p:nvGrpSpPr>
        <p:grpSpPr>
          <a:xfrm>
            <a:off x="5307529" y="3715416"/>
            <a:ext cx="2380003" cy="400110"/>
            <a:chOff x="5197021" y="2522020"/>
            <a:chExt cx="2380003" cy="400110"/>
          </a:xfrm>
        </p:grpSpPr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08544E71-3E5B-4097-9F84-80669B2B3E68}"/>
                </a:ext>
              </a:extLst>
            </p:cNvPr>
            <p:cNvSpPr/>
            <p:nvPr/>
          </p:nvSpPr>
          <p:spPr>
            <a:xfrm>
              <a:off x="5197021" y="2593974"/>
              <a:ext cx="191583" cy="225425"/>
            </a:xfrm>
            <a:prstGeom prst="parallelogram">
              <a:avLst>
                <a:gd name="adj" fmla="val 44687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E402797-AE0F-4FBC-96A6-AFBE8D34F5E5}"/>
                </a:ext>
              </a:extLst>
            </p:cNvPr>
            <p:cNvSpPr txBox="1"/>
            <p:nvPr/>
          </p:nvSpPr>
          <p:spPr>
            <a:xfrm>
              <a:off x="5388604" y="2522020"/>
              <a:ext cx="2188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개발자가 된 한마디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1F655F7-D914-4E95-B0A9-A1833E8FB58A}"/>
              </a:ext>
            </a:extLst>
          </p:cNvPr>
          <p:cNvGrpSpPr/>
          <p:nvPr/>
        </p:nvGrpSpPr>
        <p:grpSpPr>
          <a:xfrm>
            <a:off x="5307529" y="5505509"/>
            <a:ext cx="3604697" cy="400110"/>
            <a:chOff x="5197021" y="2522020"/>
            <a:chExt cx="3604697" cy="400110"/>
          </a:xfrm>
        </p:grpSpPr>
        <p:sp>
          <p:nvSpPr>
            <p:cNvPr id="35" name="평행 사변형 34">
              <a:extLst>
                <a:ext uri="{FF2B5EF4-FFF2-40B4-BE49-F238E27FC236}">
                  <a16:creationId xmlns:a16="http://schemas.microsoft.com/office/drawing/2014/main" id="{575DA72D-D3AE-4AEB-B6EB-FD0ADBEC12B6}"/>
                </a:ext>
              </a:extLst>
            </p:cNvPr>
            <p:cNvSpPr/>
            <p:nvPr/>
          </p:nvSpPr>
          <p:spPr>
            <a:xfrm>
              <a:off x="5197021" y="2593974"/>
              <a:ext cx="191583" cy="225425"/>
            </a:xfrm>
            <a:prstGeom prst="parallelogram">
              <a:avLst>
                <a:gd name="adj" fmla="val 44687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299CB28-6088-4903-8AD6-2FDC73D99151}"/>
                </a:ext>
              </a:extLst>
            </p:cNvPr>
            <p:cNvSpPr txBox="1"/>
            <p:nvPr/>
          </p:nvSpPr>
          <p:spPr>
            <a:xfrm>
              <a:off x="5388604" y="2522020"/>
              <a:ext cx="34131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(19.10)</a:t>
              </a:r>
              <a:r>
                <a:rPr lang="ko-KR" altLang="en-US" sz="2000" dirty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 </a:t>
              </a:r>
              <a:r>
                <a:rPr lang="ko-KR" altLang="en-US" sz="2000" dirty="0" err="1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풀스택</a:t>
              </a:r>
              <a:r>
                <a:rPr lang="ko-KR" altLang="en-US" sz="2000" dirty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 웹 개발자 입사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316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763069DC-E3E0-4288-BEAE-A0EBC2B3E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1597" y="287721"/>
            <a:ext cx="7208805" cy="3430728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18A331E-9D6A-4C18-B9CD-33FBCC4C954F}"/>
              </a:ext>
            </a:extLst>
          </p:cNvPr>
          <p:cNvCxnSpPr/>
          <p:nvPr/>
        </p:nvCxnSpPr>
        <p:spPr>
          <a:xfrm>
            <a:off x="-50966" y="4710448"/>
            <a:ext cx="52723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9C8F7995-0DA5-4B0D-B459-A9B70EFF150A}"/>
              </a:ext>
            </a:extLst>
          </p:cNvPr>
          <p:cNvSpPr/>
          <p:nvPr/>
        </p:nvSpPr>
        <p:spPr>
          <a:xfrm>
            <a:off x="4916549" y="4507248"/>
            <a:ext cx="304800" cy="203200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6E89DA-1509-4804-B676-6B0579C1502E}"/>
              </a:ext>
            </a:extLst>
          </p:cNvPr>
          <p:cNvSpPr txBox="1"/>
          <p:nvPr/>
        </p:nvSpPr>
        <p:spPr>
          <a:xfrm>
            <a:off x="2285871" y="4061856"/>
            <a:ext cx="2335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PT </a:t>
            </a:r>
            <a:r>
              <a:rPr lang="ko-KR" altLang="en-US" sz="2800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중개플랫폼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39E5D1-E9C5-4109-9D0C-CC6AD30EA8DD}"/>
              </a:ext>
            </a:extLst>
          </p:cNvPr>
          <p:cNvSpPr txBox="1"/>
          <p:nvPr/>
        </p:nvSpPr>
        <p:spPr>
          <a:xfrm>
            <a:off x="859362" y="4208738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What?</a:t>
            </a:r>
            <a:endParaRPr lang="ko-KR" altLang="en-US" sz="2800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4E549D5-9106-440A-B64F-32B234ACD3B7}"/>
              </a:ext>
            </a:extLst>
          </p:cNvPr>
          <p:cNvCxnSpPr/>
          <p:nvPr/>
        </p:nvCxnSpPr>
        <p:spPr>
          <a:xfrm>
            <a:off x="-50966" y="5620434"/>
            <a:ext cx="52723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4A6ED234-0125-470D-9F12-8A4C7CBFF4AF}"/>
              </a:ext>
            </a:extLst>
          </p:cNvPr>
          <p:cNvSpPr/>
          <p:nvPr/>
        </p:nvSpPr>
        <p:spPr>
          <a:xfrm>
            <a:off x="4916549" y="5417234"/>
            <a:ext cx="304800" cy="203200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C75E50-68A5-416F-8F6F-A14547479CF9}"/>
              </a:ext>
            </a:extLst>
          </p:cNvPr>
          <p:cNvSpPr txBox="1"/>
          <p:nvPr/>
        </p:nvSpPr>
        <p:spPr>
          <a:xfrm>
            <a:off x="2285871" y="497184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Javascript</a:t>
            </a:r>
            <a:r>
              <a:rPr lang="en-US" altLang="ko-KR" sz="2800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+</a:t>
            </a:r>
            <a:endParaRPr lang="ko-KR" altLang="en-US" sz="2800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5159AA-5840-4B1B-98C7-AEE5D238522A}"/>
              </a:ext>
            </a:extLst>
          </p:cNvPr>
          <p:cNvSpPr txBox="1"/>
          <p:nvPr/>
        </p:nvSpPr>
        <p:spPr>
          <a:xfrm>
            <a:off x="859362" y="5118724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Front?</a:t>
            </a:r>
            <a:endParaRPr lang="ko-KR" altLang="en-US" sz="2800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2674F7C-4C4B-4893-B347-D53E7D78999F}"/>
              </a:ext>
            </a:extLst>
          </p:cNvPr>
          <p:cNvCxnSpPr/>
          <p:nvPr/>
        </p:nvCxnSpPr>
        <p:spPr>
          <a:xfrm>
            <a:off x="-50966" y="6534300"/>
            <a:ext cx="52723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19C2462E-FE35-4FAA-870C-430E076523C3}"/>
              </a:ext>
            </a:extLst>
          </p:cNvPr>
          <p:cNvSpPr/>
          <p:nvPr/>
        </p:nvSpPr>
        <p:spPr>
          <a:xfrm>
            <a:off x="4916549" y="6331100"/>
            <a:ext cx="304800" cy="203200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1C73AC-F0F7-4423-9281-F4714F332561}"/>
              </a:ext>
            </a:extLst>
          </p:cNvPr>
          <p:cNvSpPr txBox="1"/>
          <p:nvPr/>
        </p:nvSpPr>
        <p:spPr>
          <a:xfrm>
            <a:off x="2285871" y="5885708"/>
            <a:ext cx="2733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Nodejs(Express)</a:t>
            </a:r>
            <a:endParaRPr lang="ko-KR" altLang="en-US" sz="2800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4710AC-2CD2-4341-BBD8-3F304E65F346}"/>
              </a:ext>
            </a:extLst>
          </p:cNvPr>
          <p:cNvSpPr txBox="1"/>
          <p:nvPr/>
        </p:nvSpPr>
        <p:spPr>
          <a:xfrm>
            <a:off x="859362" y="6032590"/>
            <a:ext cx="867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Back?</a:t>
            </a:r>
            <a:endParaRPr lang="ko-KR" altLang="en-US" sz="2800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15C7580-1D1C-49EF-9928-A73BA2C72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08" b="93985" l="1220" r="33293">
                        <a14:foregroundMark x1="7927" y1="6767" x2="8415" y2="5639"/>
                        <a14:foregroundMark x1="8537" y1="5263" x2="8537" y2="5263"/>
                        <a14:foregroundMark x1="22073" y1="4135" x2="23537" y2="4135"/>
                        <a14:foregroundMark x1="1341" y1="42857" x2="1341" y2="42857"/>
                        <a14:foregroundMark x1="18171" y1="42481" x2="18171" y2="47368"/>
                        <a14:foregroundMark x1="32317" y1="39474" x2="33293" y2="42481"/>
                        <a14:foregroundMark x1="8171" y1="88346" x2="9878" y2="93233"/>
                        <a14:foregroundMark x1="23780" y1="93985" x2="24390" y2="93609"/>
                        <a14:foregroundMark x1="9634" y1="4511" x2="10610" y2="45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4691" b="4212"/>
          <a:stretch/>
        </p:blipFill>
        <p:spPr bwMode="auto">
          <a:xfrm>
            <a:off x="6046725" y="4422427"/>
            <a:ext cx="2168915" cy="190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543CD8-8FA2-41B7-AE0B-EBD3AE27773E}"/>
              </a:ext>
            </a:extLst>
          </p:cNvPr>
          <p:cNvSpPr txBox="1"/>
          <p:nvPr/>
        </p:nvSpPr>
        <p:spPr>
          <a:xfrm>
            <a:off x="8215640" y="4956601"/>
            <a:ext cx="2294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solidFill>
                  <a:srgbClr val="0BD8FF"/>
                </a:solidFill>
                <a:latin typeface="+mn-ea"/>
              </a:rPr>
              <a:t>REACT</a:t>
            </a:r>
            <a:endParaRPr lang="ko-KR" altLang="en-US" sz="4800" b="1" spc="300" dirty="0">
              <a:solidFill>
                <a:srgbClr val="0BD8FF"/>
              </a:solidFill>
              <a:latin typeface="+mn-ea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4C524792-5F36-4C0B-91AE-9B7E143687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82"/>
          <a:stretch/>
        </p:blipFill>
        <p:spPr>
          <a:xfrm>
            <a:off x="2491597" y="297653"/>
            <a:ext cx="7208805" cy="3430727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1AA1E498-59C0-4047-9078-A4C1BF9A487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83"/>
          <a:stretch/>
        </p:blipFill>
        <p:spPr>
          <a:xfrm>
            <a:off x="2507922" y="277790"/>
            <a:ext cx="7176153" cy="34259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D854FA-C2B1-44AA-B27E-CC9647C65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1595" y="287053"/>
            <a:ext cx="7208805" cy="343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1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4C524792-5F36-4C0B-91AE-9B7E143687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82"/>
          <a:stretch/>
        </p:blipFill>
        <p:spPr>
          <a:xfrm>
            <a:off x="2491597" y="8205"/>
            <a:ext cx="7208805" cy="3430727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1AA1E498-59C0-4047-9078-A4C1BF9A48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83"/>
          <a:stretch/>
        </p:blipFill>
        <p:spPr>
          <a:xfrm>
            <a:off x="2491597" y="3438932"/>
            <a:ext cx="7208805" cy="342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0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F639F57E-210F-4215-A88F-C00299EEBA1F}"/>
              </a:ext>
            </a:extLst>
          </p:cNvPr>
          <p:cNvSpPr/>
          <p:nvPr/>
        </p:nvSpPr>
        <p:spPr>
          <a:xfrm>
            <a:off x="-3086002" y="553806"/>
            <a:ext cx="5750386" cy="5750386"/>
          </a:xfrm>
          <a:prstGeom prst="ellipse">
            <a:avLst/>
          </a:prstGeom>
          <a:noFill/>
          <a:ln w="57150">
            <a:solidFill>
              <a:srgbClr val="0BD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B08C8D3B-9D50-403E-8803-BFE49F1A3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8" b="93985" l="1220" r="33293">
                        <a14:foregroundMark x1="7927" y1="6767" x2="8415" y2="5639"/>
                        <a14:foregroundMark x1="8537" y1="5263" x2="8537" y2="5263"/>
                        <a14:foregroundMark x1="22073" y1="4135" x2="23537" y2="4135"/>
                        <a14:foregroundMark x1="1341" y1="42857" x2="1341" y2="42857"/>
                        <a14:foregroundMark x1="18171" y1="42481" x2="18171" y2="47368"/>
                        <a14:foregroundMark x1="32317" y1="39474" x2="33293" y2="42481"/>
                        <a14:foregroundMark x1="8171" y1="88346" x2="9878" y2="93233"/>
                        <a14:foregroundMark x1="23780" y1="93985" x2="24390" y2="93609"/>
                        <a14:foregroundMark x1="9634" y1="4511" x2="10610" y2="45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0" r="65444" b="4782"/>
          <a:stretch/>
        </p:blipFill>
        <p:spPr bwMode="auto">
          <a:xfrm>
            <a:off x="-1515721" y="2075518"/>
            <a:ext cx="3031442" cy="270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C175F36-BDE4-4460-8E75-9423B3840D4D}"/>
              </a:ext>
            </a:extLst>
          </p:cNvPr>
          <p:cNvCxnSpPr>
            <a:cxnSpLocks/>
          </p:cNvCxnSpPr>
          <p:nvPr/>
        </p:nvCxnSpPr>
        <p:spPr>
          <a:xfrm>
            <a:off x="1632061" y="1202398"/>
            <a:ext cx="9619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58B55F3B-4550-4159-9A08-B8A26DB3CF15}"/>
              </a:ext>
            </a:extLst>
          </p:cNvPr>
          <p:cNvSpPr/>
          <p:nvPr/>
        </p:nvSpPr>
        <p:spPr>
          <a:xfrm>
            <a:off x="10946296" y="999198"/>
            <a:ext cx="304800" cy="203200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257B51-8F1D-4083-9DC0-71C6BE04D84F}"/>
              </a:ext>
            </a:extLst>
          </p:cNvPr>
          <p:cNvSpPr txBox="1"/>
          <p:nvPr/>
        </p:nvSpPr>
        <p:spPr>
          <a:xfrm>
            <a:off x="3666290" y="730182"/>
            <a:ext cx="4503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VIEW, Frontend, User Interface</a:t>
            </a:r>
            <a:endParaRPr lang="ko-KR" altLang="en-US" sz="2400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E6C80B-4164-45A4-B3B9-89B2190619BC}"/>
              </a:ext>
            </a:extLst>
          </p:cNvPr>
          <p:cNvSpPr txBox="1"/>
          <p:nvPr/>
        </p:nvSpPr>
        <p:spPr>
          <a:xfrm>
            <a:off x="2128019" y="799502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REACT?</a:t>
            </a:r>
            <a:endParaRPr lang="ko-KR" altLang="en-US" sz="2800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CF9B8AC-4978-48C6-9A6A-573184027869}"/>
              </a:ext>
            </a:extLst>
          </p:cNvPr>
          <p:cNvCxnSpPr>
            <a:cxnSpLocks/>
          </p:cNvCxnSpPr>
          <p:nvPr/>
        </p:nvCxnSpPr>
        <p:spPr>
          <a:xfrm>
            <a:off x="2305411" y="2075518"/>
            <a:ext cx="9619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2F06728E-BB10-4E34-8899-4338DC580F6B}"/>
              </a:ext>
            </a:extLst>
          </p:cNvPr>
          <p:cNvSpPr/>
          <p:nvPr/>
        </p:nvSpPr>
        <p:spPr>
          <a:xfrm>
            <a:off x="11619646" y="1872318"/>
            <a:ext cx="304800" cy="203200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A7D2C1-D986-4DB9-A24D-15FA8F671C29}"/>
              </a:ext>
            </a:extLst>
          </p:cNvPr>
          <p:cNvSpPr txBox="1"/>
          <p:nvPr/>
        </p:nvSpPr>
        <p:spPr>
          <a:xfrm>
            <a:off x="4846642" y="1603302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UI</a:t>
            </a:r>
            <a:r>
              <a:rPr lang="ko-KR" altLang="en-US" sz="2400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를 구성</a:t>
            </a:r>
            <a:r>
              <a:rPr lang="en-US" altLang="ko-KR" sz="2400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r>
              <a:rPr lang="en-US" altLang="ko-KR" sz="2400" b="1" dirty="0"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400" b="1" dirty="0"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재사용성</a:t>
            </a:r>
            <a:r>
              <a:rPr lang="en-US" altLang="ko-KR" sz="2400" b="1" dirty="0"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2400" b="1" dirty="0"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유지보수</a:t>
            </a:r>
            <a:endParaRPr lang="ko-KR" altLang="en-US" sz="2400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41BAD9-18E1-4593-99E1-1B0DD4BEDD7A}"/>
              </a:ext>
            </a:extLst>
          </p:cNvPr>
          <p:cNvSpPr txBox="1"/>
          <p:nvPr/>
        </p:nvSpPr>
        <p:spPr>
          <a:xfrm>
            <a:off x="2801369" y="1672622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component?</a:t>
            </a:r>
            <a:endParaRPr lang="ko-KR" altLang="en-US" sz="2800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CFB877-D3FD-4D8F-8F70-2058B4E048DE}"/>
              </a:ext>
            </a:extLst>
          </p:cNvPr>
          <p:cNvSpPr txBox="1"/>
          <p:nvPr/>
        </p:nvSpPr>
        <p:spPr>
          <a:xfrm>
            <a:off x="6676217" y="-1643455"/>
            <a:ext cx="90765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Javascript</a:t>
            </a:r>
            <a:r>
              <a:rPr lang="en-US" altLang="ko-KR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Library for building User Interface</a:t>
            </a:r>
            <a:endParaRPr lang="en-US" altLang="ko-KR" dirty="0"/>
          </a:p>
          <a:p>
            <a:r>
              <a:rPr lang="en-US" altLang="ko-KR" dirty="0"/>
              <a:t> </a:t>
            </a:r>
            <a:r>
              <a:rPr lang="en-US" altLang="ko-KR" dirty="0">
                <a:hlinkClick r:id="rId5"/>
              </a:rPr>
              <a:t>‘MVC(Model View Controller)’ </a:t>
            </a:r>
            <a:r>
              <a:rPr lang="ko-KR" altLang="en-US" dirty="0">
                <a:hlinkClick r:id="rId5"/>
              </a:rPr>
              <a:t>패턴</a:t>
            </a:r>
            <a:r>
              <a:rPr lang="ko-KR" altLang="en-US" dirty="0"/>
              <a:t>에서 ‘</a:t>
            </a:r>
            <a:r>
              <a:rPr lang="en-US" altLang="ko-KR" dirty="0"/>
              <a:t>V(View)’</a:t>
            </a:r>
            <a:r>
              <a:rPr lang="ko-KR" altLang="en-US" dirty="0"/>
              <a:t>에만 집중하고 있는 형태</a:t>
            </a:r>
            <a:endParaRPr lang="en-US" altLang="ko-KR" dirty="0"/>
          </a:p>
          <a:p>
            <a:r>
              <a:rPr lang="en-US" altLang="ko-KR" dirty="0"/>
              <a:t>-React</a:t>
            </a:r>
            <a:r>
              <a:rPr lang="ko-KR" altLang="en-US" dirty="0"/>
              <a:t>는 양방향 바인딩이 전제되는 </a:t>
            </a:r>
            <a:r>
              <a:rPr lang="en-US" altLang="ko-KR" dirty="0"/>
              <a:t>MVC </a:t>
            </a:r>
            <a:r>
              <a:rPr lang="ko-KR" altLang="en-US" dirty="0"/>
              <a:t>패턴과는 다른 특징</a:t>
            </a:r>
            <a:r>
              <a:rPr lang="en-US" altLang="ko-KR" dirty="0"/>
              <a:t>, Flux </a:t>
            </a:r>
            <a:r>
              <a:rPr lang="ko-KR" altLang="en-US" dirty="0"/>
              <a:t>패턴은 일방통행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복잡한 앱에서도 데이터 흐름에서 일어나는 변화가 보다 더 예측가능해지게 되었다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5E1EE3F-AF29-4731-A05A-7531175B50CD}"/>
              </a:ext>
            </a:extLst>
          </p:cNvPr>
          <p:cNvCxnSpPr>
            <a:cxnSpLocks/>
          </p:cNvCxnSpPr>
          <p:nvPr/>
        </p:nvCxnSpPr>
        <p:spPr>
          <a:xfrm>
            <a:off x="2590044" y="2950921"/>
            <a:ext cx="9619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444FB9E2-858B-400B-9186-AD6C453055EE}"/>
              </a:ext>
            </a:extLst>
          </p:cNvPr>
          <p:cNvSpPr/>
          <p:nvPr/>
        </p:nvSpPr>
        <p:spPr>
          <a:xfrm>
            <a:off x="11904279" y="2747721"/>
            <a:ext cx="304800" cy="203200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8BD99E-DF47-4A44-A58D-CC9723C37EA8}"/>
              </a:ext>
            </a:extLst>
          </p:cNvPr>
          <p:cNvSpPr txBox="1"/>
          <p:nvPr/>
        </p:nvSpPr>
        <p:spPr>
          <a:xfrm>
            <a:off x="4730005" y="3371937"/>
            <a:ext cx="336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ONE WAY DATA FLOW</a:t>
            </a:r>
            <a:endParaRPr lang="ko-KR" altLang="en-US" sz="2400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FA0EC3-9E87-4B87-86F0-E08AE4E3A602}"/>
              </a:ext>
            </a:extLst>
          </p:cNvPr>
          <p:cNvSpPr txBox="1"/>
          <p:nvPr/>
        </p:nvSpPr>
        <p:spPr>
          <a:xfrm>
            <a:off x="2928630" y="3441257"/>
            <a:ext cx="1568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Props, State</a:t>
            </a:r>
            <a:endParaRPr lang="ko-KR" altLang="en-US" sz="2800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50C0BEA-40D5-4AD5-B074-66C33E16DEF0}"/>
              </a:ext>
            </a:extLst>
          </p:cNvPr>
          <p:cNvCxnSpPr>
            <a:cxnSpLocks/>
          </p:cNvCxnSpPr>
          <p:nvPr/>
        </p:nvCxnSpPr>
        <p:spPr>
          <a:xfrm>
            <a:off x="2590044" y="3826323"/>
            <a:ext cx="9619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B5D571AA-F5FC-4969-80F2-28DED3F1499D}"/>
              </a:ext>
            </a:extLst>
          </p:cNvPr>
          <p:cNvSpPr/>
          <p:nvPr/>
        </p:nvSpPr>
        <p:spPr>
          <a:xfrm>
            <a:off x="11904279" y="3623123"/>
            <a:ext cx="304800" cy="203200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1D5F21-AC5A-492E-9252-96651C6FA679}"/>
              </a:ext>
            </a:extLst>
          </p:cNvPr>
          <p:cNvSpPr txBox="1"/>
          <p:nvPr/>
        </p:nvSpPr>
        <p:spPr>
          <a:xfrm>
            <a:off x="4818544" y="4247339"/>
            <a:ext cx="3425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2400" b="1" dirty="0" err="1"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LifeCycle</a:t>
            </a:r>
            <a:r>
              <a:rPr lang="en-US" altLang="ko-KR" sz="2400" b="1" dirty="0"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 API, JSX </a:t>
            </a:r>
            <a:r>
              <a:rPr lang="ko-KR" altLang="en-US" sz="2400" b="1" dirty="0">
                <a:latin typeface="08서울한강체 M" panose="02020603020101020101" pitchFamily="18" charset="-127"/>
                <a:ea typeface="08서울한강체 M" panose="02020603020101020101" pitchFamily="18" charset="-127"/>
                <a:sym typeface="Wingdings" panose="05000000000000000000" pitchFamily="2" charset="2"/>
              </a:rPr>
              <a:t>등등</a:t>
            </a:r>
            <a:endParaRPr lang="ko-KR" altLang="en-US" sz="2400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0C9730-A392-47C5-9A2C-2FFC0121A163}"/>
              </a:ext>
            </a:extLst>
          </p:cNvPr>
          <p:cNvSpPr txBox="1"/>
          <p:nvPr/>
        </p:nvSpPr>
        <p:spPr>
          <a:xfrm>
            <a:off x="2801369" y="431665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ETC</a:t>
            </a:r>
            <a:r>
              <a:rPr lang="en-US" altLang="ko-KR" sz="2000" dirty="0">
                <a:latin typeface="Bodoni MT" panose="02070603080606020203" pitchFamily="18" charset="0"/>
                <a:ea typeface="08서울한강체 M" panose="02020603020101020101" pitchFamily="18" charset="-127"/>
              </a:rPr>
              <a:t>..</a:t>
            </a:r>
            <a:endParaRPr lang="ko-KR" altLang="en-US" sz="2800" b="1" dirty="0">
              <a:latin typeface="Bodoni MT" panose="02070603080606020203" pitchFamily="18" charset="0"/>
              <a:ea typeface="08서울한강체 M" panose="0202060302010102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7DEFFFD-EB1B-40C0-B61B-6C868029F753}"/>
              </a:ext>
            </a:extLst>
          </p:cNvPr>
          <p:cNvCxnSpPr>
            <a:cxnSpLocks/>
          </p:cNvCxnSpPr>
          <p:nvPr/>
        </p:nvCxnSpPr>
        <p:spPr>
          <a:xfrm>
            <a:off x="2333509" y="4701724"/>
            <a:ext cx="9619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7B768775-AF4A-4D1E-9D76-0362F5E857EC}"/>
              </a:ext>
            </a:extLst>
          </p:cNvPr>
          <p:cNvSpPr/>
          <p:nvPr/>
        </p:nvSpPr>
        <p:spPr>
          <a:xfrm>
            <a:off x="11647744" y="4498524"/>
            <a:ext cx="304800" cy="203200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21027-C7A6-4A32-A47B-4189E7DD95AB}"/>
              </a:ext>
            </a:extLst>
          </p:cNvPr>
          <p:cNvSpPr txBox="1"/>
          <p:nvPr/>
        </p:nvSpPr>
        <p:spPr>
          <a:xfrm>
            <a:off x="4832663" y="2470637"/>
            <a:ext cx="371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r>
              <a:rPr lang="ko-KR" altLang="en-US" sz="2400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변경된 부분만 </a:t>
            </a:r>
            <a:r>
              <a:rPr lang="en-US" altLang="ko-KR" sz="2400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DOM</a:t>
            </a:r>
            <a:r>
              <a:rPr lang="ko-KR" altLang="en-US" sz="2400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에 반영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A35950-07E7-4F46-A4A2-F304B1C2D351}"/>
              </a:ext>
            </a:extLst>
          </p:cNvPr>
          <p:cNvSpPr txBox="1"/>
          <p:nvPr/>
        </p:nvSpPr>
        <p:spPr>
          <a:xfrm>
            <a:off x="2815488" y="2539957"/>
            <a:ext cx="1598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Virtual DOM</a:t>
            </a:r>
            <a:endParaRPr lang="ko-KR" altLang="en-US" sz="2800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26B013C-B07F-41B5-89D4-DD573F863DF1}"/>
              </a:ext>
            </a:extLst>
          </p:cNvPr>
          <p:cNvCxnSpPr>
            <a:cxnSpLocks/>
          </p:cNvCxnSpPr>
          <p:nvPr/>
        </p:nvCxnSpPr>
        <p:spPr>
          <a:xfrm>
            <a:off x="1747844" y="5577124"/>
            <a:ext cx="9619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DC0A3575-0885-4B94-B548-CF9B70CEA1AE}"/>
              </a:ext>
            </a:extLst>
          </p:cNvPr>
          <p:cNvSpPr/>
          <p:nvPr/>
        </p:nvSpPr>
        <p:spPr>
          <a:xfrm>
            <a:off x="11062079" y="5373924"/>
            <a:ext cx="304800" cy="203200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5657C0-95F8-4249-8F6D-A947129ED72C}"/>
              </a:ext>
            </a:extLst>
          </p:cNvPr>
          <p:cNvSpPr txBox="1"/>
          <p:nvPr/>
        </p:nvSpPr>
        <p:spPr>
          <a:xfrm>
            <a:off x="3931709" y="5104908"/>
            <a:ext cx="4164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Redux, </a:t>
            </a:r>
            <a:r>
              <a:rPr lang="en-US" altLang="ko-KR" sz="2400" b="1" dirty="0" err="1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MobX</a:t>
            </a:r>
            <a:r>
              <a:rPr lang="en-US" altLang="ko-KR" sz="2400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, CONTEXT API</a:t>
            </a:r>
            <a:endParaRPr lang="ko-KR" altLang="en-US" sz="2400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262484-9621-4897-BF2E-8C42EFB60F48}"/>
              </a:ext>
            </a:extLst>
          </p:cNvPr>
          <p:cNvSpPr txBox="1"/>
          <p:nvPr/>
        </p:nvSpPr>
        <p:spPr>
          <a:xfrm>
            <a:off x="2509221" y="5174228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상태관리</a:t>
            </a:r>
            <a:endParaRPr lang="ko-KR" altLang="en-US" sz="2800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988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DAAF4BC-A0C0-49E4-8443-3B0E22FCD0C1}"/>
              </a:ext>
            </a:extLst>
          </p:cNvPr>
          <p:cNvCxnSpPr>
            <a:cxnSpLocks/>
          </p:cNvCxnSpPr>
          <p:nvPr/>
        </p:nvCxnSpPr>
        <p:spPr>
          <a:xfrm flipH="1">
            <a:off x="5663366" y="1492288"/>
            <a:ext cx="2566057" cy="42862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A13DCBE-45ED-4813-AB46-2D99E99B4621}"/>
              </a:ext>
            </a:extLst>
          </p:cNvPr>
          <p:cNvCxnSpPr>
            <a:cxnSpLocks/>
          </p:cNvCxnSpPr>
          <p:nvPr/>
        </p:nvCxnSpPr>
        <p:spPr>
          <a:xfrm>
            <a:off x="8229423" y="1492288"/>
            <a:ext cx="2565400" cy="42671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2984D798-6394-4BEF-8782-D4A04350F136}"/>
              </a:ext>
            </a:extLst>
          </p:cNvPr>
          <p:cNvSpPr/>
          <p:nvPr/>
        </p:nvSpPr>
        <p:spPr>
          <a:xfrm>
            <a:off x="5269666" y="5404350"/>
            <a:ext cx="787400" cy="787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ysClr val="windowText" lastClr="000000"/>
                </a:solidFill>
              </a:rPr>
              <a:t>b</a:t>
            </a:r>
            <a:endParaRPr lang="ko-KR" alt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7164922-5ADC-4819-83A9-CBBE54A9D087}"/>
              </a:ext>
            </a:extLst>
          </p:cNvPr>
          <p:cNvSpPr/>
          <p:nvPr/>
        </p:nvSpPr>
        <p:spPr>
          <a:xfrm>
            <a:off x="10401780" y="5404350"/>
            <a:ext cx="787400" cy="787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ysClr val="windowText" lastClr="000000"/>
                </a:solidFill>
              </a:rPr>
              <a:t>l</a:t>
            </a:r>
            <a:endParaRPr lang="ko-KR" alt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504948B-C987-4869-83F6-F7294C24B44A}"/>
              </a:ext>
            </a:extLst>
          </p:cNvPr>
          <p:cNvSpPr/>
          <p:nvPr/>
        </p:nvSpPr>
        <p:spPr>
          <a:xfrm>
            <a:off x="7835723" y="1098588"/>
            <a:ext cx="787400" cy="787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ysClr val="windowText" lastClr="000000"/>
                </a:solidFill>
              </a:rPr>
              <a:t>R</a:t>
            </a:r>
            <a:endParaRPr lang="ko-KR" altLang="en-US" sz="4400" dirty="0">
              <a:solidFill>
                <a:sysClr val="windowText" lastClr="000000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8481DA-5D97-431C-8B40-F3CE1946FA68}"/>
              </a:ext>
            </a:extLst>
          </p:cNvPr>
          <p:cNvCxnSpPr>
            <a:cxnSpLocks/>
          </p:cNvCxnSpPr>
          <p:nvPr/>
        </p:nvCxnSpPr>
        <p:spPr>
          <a:xfrm flipH="1">
            <a:off x="8298840" y="2575608"/>
            <a:ext cx="533673" cy="89696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2E720E82-9529-4D09-B2C9-C56A6036DD2C}"/>
              </a:ext>
            </a:extLst>
          </p:cNvPr>
          <p:cNvSpPr/>
          <p:nvPr/>
        </p:nvSpPr>
        <p:spPr>
          <a:xfrm>
            <a:off x="7832418" y="3278256"/>
            <a:ext cx="787400" cy="787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ysClr val="windowText" lastClr="000000"/>
                </a:solidFill>
              </a:rPr>
              <a:t>e</a:t>
            </a:r>
            <a:endParaRPr lang="ko-KR" alt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75DEBACA-C0AC-4C0C-B8CD-4160E026B428}"/>
              </a:ext>
            </a:extLst>
          </p:cNvPr>
          <p:cNvSpPr/>
          <p:nvPr/>
        </p:nvSpPr>
        <p:spPr>
          <a:xfrm>
            <a:off x="8442118" y="2221598"/>
            <a:ext cx="787400" cy="787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ysClr val="windowText" lastClr="000000"/>
                </a:solidFill>
              </a:rPr>
              <a:t>d</a:t>
            </a:r>
            <a:endParaRPr lang="ko-KR" alt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39B75C5-0A4A-4190-B740-30299935A6A2}"/>
              </a:ext>
            </a:extLst>
          </p:cNvPr>
          <p:cNvSpPr/>
          <p:nvPr/>
        </p:nvSpPr>
        <p:spPr>
          <a:xfrm>
            <a:off x="6769100" y="1224903"/>
            <a:ext cx="1065966" cy="534769"/>
          </a:xfrm>
          <a:prstGeom prst="rect">
            <a:avLst/>
          </a:prstGeom>
          <a:solidFill>
            <a:srgbClr val="0BD8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Props</a:t>
            </a:r>
            <a:endParaRPr lang="ko-KR" altLang="en-US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5925457C-4F68-4E01-A9A8-518FA6DD8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8" b="93985" l="1220" r="33293">
                        <a14:foregroundMark x1="7927" y1="6767" x2="8415" y2="5639"/>
                        <a14:foregroundMark x1="8537" y1="5263" x2="8537" y2="5263"/>
                        <a14:foregroundMark x1="22073" y1="4135" x2="23537" y2="4135"/>
                        <a14:foregroundMark x1="1341" y1="42857" x2="1341" y2="42857"/>
                        <a14:foregroundMark x1="18171" y1="42481" x2="18171" y2="47368"/>
                        <a14:foregroundMark x1="32317" y1="39474" x2="33293" y2="42481"/>
                        <a14:foregroundMark x1="8171" y1="88346" x2="9878" y2="93233"/>
                        <a14:foregroundMark x1="23780" y1="93985" x2="24390" y2="93609"/>
                        <a14:foregroundMark x1="9634" y1="4511" x2="10610" y2="45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4691" b="4212"/>
          <a:stretch/>
        </p:blipFill>
        <p:spPr bwMode="auto">
          <a:xfrm>
            <a:off x="590798" y="358498"/>
            <a:ext cx="2168915" cy="190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9E4EC1-B786-4ADD-A304-4DAA593442BB}"/>
              </a:ext>
            </a:extLst>
          </p:cNvPr>
          <p:cNvSpPr txBox="1"/>
          <p:nvPr/>
        </p:nvSpPr>
        <p:spPr>
          <a:xfrm>
            <a:off x="2820673" y="892672"/>
            <a:ext cx="2294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solidFill>
                  <a:srgbClr val="0BD8FF"/>
                </a:solidFill>
                <a:latin typeface="+mn-ea"/>
              </a:rPr>
              <a:t>REACT</a:t>
            </a:r>
            <a:endParaRPr lang="ko-KR" altLang="en-US" sz="4800" b="1" spc="300" dirty="0">
              <a:solidFill>
                <a:srgbClr val="0BD8FF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F706E8B-21B5-4701-B53E-08AFD2F4D20B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0" y="3019549"/>
            <a:ext cx="4870647" cy="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9F5F48B3-0D7A-4EDA-89F9-469A4762F521}"/>
              </a:ext>
            </a:extLst>
          </p:cNvPr>
          <p:cNvSpPr/>
          <p:nvPr/>
        </p:nvSpPr>
        <p:spPr>
          <a:xfrm>
            <a:off x="4565847" y="2816349"/>
            <a:ext cx="304800" cy="203200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59ECBD-1356-4189-BE1C-0197682C3655}"/>
              </a:ext>
            </a:extLst>
          </p:cNvPr>
          <p:cNvSpPr txBox="1"/>
          <p:nvPr/>
        </p:nvSpPr>
        <p:spPr>
          <a:xfrm>
            <a:off x="2117577" y="2547333"/>
            <a:ext cx="275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외부 스토어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AF5C8A-D0D6-472B-822D-9D3C8E902604}"/>
              </a:ext>
            </a:extLst>
          </p:cNvPr>
          <p:cNvSpPr txBox="1"/>
          <p:nvPr/>
        </p:nvSpPr>
        <p:spPr>
          <a:xfrm>
            <a:off x="488246" y="2616653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Redux</a:t>
            </a:r>
            <a:endParaRPr lang="ko-KR" altLang="en-US" sz="2000" b="1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320DC98-C6E8-4ECF-83AB-CE33324BD069}"/>
              </a:ext>
            </a:extLst>
          </p:cNvPr>
          <p:cNvSpPr/>
          <p:nvPr/>
        </p:nvSpPr>
        <p:spPr>
          <a:xfrm>
            <a:off x="5910867" y="4343432"/>
            <a:ext cx="787400" cy="787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ysClr val="windowText" lastClr="000000"/>
                </a:solidFill>
              </a:rPr>
              <a:t>a</a:t>
            </a:r>
            <a:endParaRPr lang="ko-KR" alt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B848959-91B1-43D7-926A-8DC2AF6A5763}"/>
              </a:ext>
            </a:extLst>
          </p:cNvPr>
          <p:cNvSpPr/>
          <p:nvPr/>
        </p:nvSpPr>
        <p:spPr>
          <a:xfrm>
            <a:off x="9655149" y="990600"/>
            <a:ext cx="2221412" cy="1230998"/>
          </a:xfrm>
          <a:prstGeom prst="roundRect">
            <a:avLst/>
          </a:prstGeom>
          <a:solidFill>
            <a:srgbClr val="0BD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스토어</a:t>
            </a:r>
          </a:p>
        </p:txBody>
      </p:sp>
      <p:sp>
        <p:nvSpPr>
          <p:cNvPr id="86" name="화살표: 굽음 85">
            <a:extLst>
              <a:ext uri="{FF2B5EF4-FFF2-40B4-BE49-F238E27FC236}">
                <a16:creationId xmlns:a16="http://schemas.microsoft.com/office/drawing/2014/main" id="{87DF0A81-38CC-4165-8E7C-52F8ACBE8733}"/>
              </a:ext>
            </a:extLst>
          </p:cNvPr>
          <p:cNvSpPr/>
          <p:nvPr/>
        </p:nvSpPr>
        <p:spPr>
          <a:xfrm rot="16200000" flipV="1">
            <a:off x="9513880" y="1467900"/>
            <a:ext cx="1442194" cy="3248839"/>
          </a:xfrm>
          <a:prstGeom prst="bentArrow">
            <a:avLst>
              <a:gd name="adj1" fmla="val 12624"/>
              <a:gd name="adj2" fmla="val 25000"/>
              <a:gd name="adj3" fmla="val 27970"/>
              <a:gd name="adj4" fmla="val 7203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화살표: 굽음 86">
            <a:extLst>
              <a:ext uri="{FF2B5EF4-FFF2-40B4-BE49-F238E27FC236}">
                <a16:creationId xmlns:a16="http://schemas.microsoft.com/office/drawing/2014/main" id="{58BA1BF5-B55F-442F-8348-34DEEE6574B0}"/>
              </a:ext>
            </a:extLst>
          </p:cNvPr>
          <p:cNvSpPr/>
          <p:nvPr/>
        </p:nvSpPr>
        <p:spPr>
          <a:xfrm rot="7213538" flipV="1">
            <a:off x="4751344" y="2373573"/>
            <a:ext cx="5614668" cy="1688877"/>
          </a:xfrm>
          <a:prstGeom prst="bentArrow">
            <a:avLst>
              <a:gd name="adj1" fmla="val 12624"/>
              <a:gd name="adj2" fmla="val 25000"/>
              <a:gd name="adj3" fmla="val 27970"/>
              <a:gd name="adj4" fmla="val 7203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8A2623B5-D51D-4253-9A98-F0D9E69FD980}"/>
              </a:ext>
            </a:extLst>
          </p:cNvPr>
          <p:cNvSpPr/>
          <p:nvPr/>
        </p:nvSpPr>
        <p:spPr>
          <a:xfrm>
            <a:off x="6047038" y="2069479"/>
            <a:ext cx="2076038" cy="39284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229C604-DA04-4EA9-92FF-0B5F3BD9A39C}"/>
              </a:ext>
            </a:extLst>
          </p:cNvPr>
          <p:cNvSpPr/>
          <p:nvPr/>
        </p:nvSpPr>
        <p:spPr>
          <a:xfrm>
            <a:off x="9944483" y="3820178"/>
            <a:ext cx="2076038" cy="39284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Dispatch(action)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FEF5997B-FC8F-42B7-B25E-15A168FD3E1D}"/>
              </a:ext>
            </a:extLst>
          </p:cNvPr>
          <p:cNvSpPr/>
          <p:nvPr/>
        </p:nvSpPr>
        <p:spPr>
          <a:xfrm>
            <a:off x="5789885" y="2701924"/>
            <a:ext cx="2076038" cy="39284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Listener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DBE3CB1C-0054-4DC2-9247-5B6F29AA4A8A}"/>
              </a:ext>
            </a:extLst>
          </p:cNvPr>
          <p:cNvSpPr/>
          <p:nvPr/>
        </p:nvSpPr>
        <p:spPr>
          <a:xfrm>
            <a:off x="5656235" y="3362118"/>
            <a:ext cx="2076038" cy="39284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re-render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70422ED-BC09-4BB3-8D8C-D6605A7F5A1C}"/>
              </a:ext>
            </a:extLst>
          </p:cNvPr>
          <p:cNvSpPr/>
          <p:nvPr/>
        </p:nvSpPr>
        <p:spPr>
          <a:xfrm>
            <a:off x="9750811" y="1965493"/>
            <a:ext cx="2076038" cy="39284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리듀서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4C2C119-E903-43C8-9B95-581E8E336901}"/>
              </a:ext>
            </a:extLst>
          </p:cNvPr>
          <p:cNvSpPr/>
          <p:nvPr/>
        </p:nvSpPr>
        <p:spPr>
          <a:xfrm>
            <a:off x="4375660" y="5137904"/>
            <a:ext cx="1065966" cy="534769"/>
          </a:xfrm>
          <a:prstGeom prst="rect">
            <a:avLst/>
          </a:prstGeom>
          <a:solidFill>
            <a:srgbClr val="0BD8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callback</a:t>
            </a:r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EFFAE4A-1206-496E-B763-C55C8FEC2E19}"/>
              </a:ext>
            </a:extLst>
          </p:cNvPr>
          <p:cNvSpPr/>
          <p:nvPr/>
        </p:nvSpPr>
        <p:spPr>
          <a:xfrm>
            <a:off x="6768443" y="1213118"/>
            <a:ext cx="1065966" cy="534769"/>
          </a:xfrm>
          <a:prstGeom prst="rect">
            <a:avLst/>
          </a:prstGeom>
          <a:solidFill>
            <a:srgbClr val="0BD8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386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DAAF4BC-A0C0-49E4-8443-3B0E22FCD0C1}"/>
              </a:ext>
            </a:extLst>
          </p:cNvPr>
          <p:cNvCxnSpPr>
            <a:cxnSpLocks/>
          </p:cNvCxnSpPr>
          <p:nvPr/>
        </p:nvCxnSpPr>
        <p:spPr>
          <a:xfrm flipH="1">
            <a:off x="5663366" y="1492288"/>
            <a:ext cx="2566057" cy="42862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A13DCBE-45ED-4813-AB46-2D99E99B4621}"/>
              </a:ext>
            </a:extLst>
          </p:cNvPr>
          <p:cNvCxnSpPr>
            <a:cxnSpLocks/>
          </p:cNvCxnSpPr>
          <p:nvPr/>
        </p:nvCxnSpPr>
        <p:spPr>
          <a:xfrm>
            <a:off x="8229423" y="1492288"/>
            <a:ext cx="2565400" cy="42671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2984D798-6394-4BEF-8782-D4A04350F136}"/>
              </a:ext>
            </a:extLst>
          </p:cNvPr>
          <p:cNvSpPr/>
          <p:nvPr/>
        </p:nvSpPr>
        <p:spPr>
          <a:xfrm>
            <a:off x="5269666" y="5404350"/>
            <a:ext cx="787400" cy="7874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ysClr val="windowText" lastClr="000000"/>
                </a:solidFill>
              </a:rPr>
              <a:t>b</a:t>
            </a:r>
            <a:endParaRPr lang="ko-KR" alt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7164922-5ADC-4819-83A9-CBBE54A9D087}"/>
              </a:ext>
            </a:extLst>
          </p:cNvPr>
          <p:cNvSpPr/>
          <p:nvPr/>
        </p:nvSpPr>
        <p:spPr>
          <a:xfrm>
            <a:off x="10401780" y="5404350"/>
            <a:ext cx="787400" cy="787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ysClr val="windowText" lastClr="000000"/>
                </a:solidFill>
              </a:rPr>
              <a:t>l</a:t>
            </a:r>
            <a:endParaRPr lang="ko-KR" alt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504948B-C987-4869-83F6-F7294C24B44A}"/>
              </a:ext>
            </a:extLst>
          </p:cNvPr>
          <p:cNvSpPr/>
          <p:nvPr/>
        </p:nvSpPr>
        <p:spPr>
          <a:xfrm>
            <a:off x="7835723" y="1098588"/>
            <a:ext cx="787400" cy="7874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ysClr val="windowText" lastClr="000000"/>
                </a:solidFill>
              </a:rPr>
              <a:t>R</a:t>
            </a:r>
            <a:endParaRPr lang="ko-KR" altLang="en-US" sz="4400" dirty="0">
              <a:solidFill>
                <a:sysClr val="windowText" lastClr="000000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8481DA-5D97-431C-8B40-F3CE1946FA68}"/>
              </a:ext>
            </a:extLst>
          </p:cNvPr>
          <p:cNvCxnSpPr>
            <a:cxnSpLocks/>
          </p:cNvCxnSpPr>
          <p:nvPr/>
        </p:nvCxnSpPr>
        <p:spPr>
          <a:xfrm flipH="1">
            <a:off x="8298840" y="2575608"/>
            <a:ext cx="533673" cy="89696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2E720E82-9529-4D09-B2C9-C56A6036DD2C}"/>
              </a:ext>
            </a:extLst>
          </p:cNvPr>
          <p:cNvSpPr/>
          <p:nvPr/>
        </p:nvSpPr>
        <p:spPr>
          <a:xfrm>
            <a:off x="7832418" y="3278256"/>
            <a:ext cx="787400" cy="787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ysClr val="windowText" lastClr="000000"/>
                </a:solidFill>
              </a:rPr>
              <a:t>e</a:t>
            </a:r>
            <a:endParaRPr lang="ko-KR" alt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75DEBACA-C0AC-4C0C-B8CD-4160E026B428}"/>
              </a:ext>
            </a:extLst>
          </p:cNvPr>
          <p:cNvSpPr/>
          <p:nvPr/>
        </p:nvSpPr>
        <p:spPr>
          <a:xfrm>
            <a:off x="8442118" y="2221598"/>
            <a:ext cx="787400" cy="787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ysClr val="windowText" lastClr="000000"/>
                </a:solidFill>
              </a:rPr>
              <a:t>d</a:t>
            </a:r>
            <a:endParaRPr lang="ko-KR" alt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39B75C5-0A4A-4190-B740-30299935A6A2}"/>
              </a:ext>
            </a:extLst>
          </p:cNvPr>
          <p:cNvSpPr/>
          <p:nvPr/>
        </p:nvSpPr>
        <p:spPr>
          <a:xfrm>
            <a:off x="6769100" y="1224903"/>
            <a:ext cx="1065966" cy="534769"/>
          </a:xfrm>
          <a:prstGeom prst="rect">
            <a:avLst/>
          </a:prstGeom>
          <a:solidFill>
            <a:srgbClr val="0BD8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Props</a:t>
            </a:r>
            <a:endParaRPr lang="ko-KR" altLang="en-US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5925457C-4F68-4E01-A9A8-518FA6DD8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8" b="93985" l="1220" r="33293">
                        <a14:foregroundMark x1="7927" y1="6767" x2="8415" y2="5639"/>
                        <a14:foregroundMark x1="8537" y1="5263" x2="8537" y2="5263"/>
                        <a14:foregroundMark x1="22073" y1="4135" x2="23537" y2="4135"/>
                        <a14:foregroundMark x1="1341" y1="42857" x2="1341" y2="42857"/>
                        <a14:foregroundMark x1="18171" y1="42481" x2="18171" y2="47368"/>
                        <a14:foregroundMark x1="32317" y1="39474" x2="33293" y2="42481"/>
                        <a14:foregroundMark x1="8171" y1="88346" x2="9878" y2="93233"/>
                        <a14:foregroundMark x1="23780" y1="93985" x2="24390" y2="93609"/>
                        <a14:foregroundMark x1="9634" y1="4511" x2="10610" y2="45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4691" b="4212"/>
          <a:stretch/>
        </p:blipFill>
        <p:spPr bwMode="auto">
          <a:xfrm>
            <a:off x="590798" y="358498"/>
            <a:ext cx="2168915" cy="190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9E4EC1-B786-4ADD-A304-4DAA593442BB}"/>
              </a:ext>
            </a:extLst>
          </p:cNvPr>
          <p:cNvSpPr txBox="1"/>
          <p:nvPr/>
        </p:nvSpPr>
        <p:spPr>
          <a:xfrm>
            <a:off x="2820673" y="892672"/>
            <a:ext cx="2294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solidFill>
                  <a:srgbClr val="0BD8FF"/>
                </a:solidFill>
                <a:latin typeface="+mn-ea"/>
              </a:rPr>
              <a:t>REACT</a:t>
            </a:r>
            <a:endParaRPr lang="ko-KR" altLang="en-US" sz="4800" b="1" spc="300" dirty="0">
              <a:solidFill>
                <a:srgbClr val="0BD8FF"/>
              </a:solidFill>
              <a:latin typeface="+mn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9B8BD78-0E11-4FDA-BAF0-41422CE06E5A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0" y="3901403"/>
            <a:ext cx="4870647" cy="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50C28298-C1F4-4223-93D3-5D21E1A5E5C7}"/>
              </a:ext>
            </a:extLst>
          </p:cNvPr>
          <p:cNvSpPr/>
          <p:nvPr/>
        </p:nvSpPr>
        <p:spPr>
          <a:xfrm>
            <a:off x="4565847" y="3698203"/>
            <a:ext cx="304800" cy="203200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9C0245-AF60-40A0-92FD-6B6E4764070B}"/>
              </a:ext>
            </a:extLst>
          </p:cNvPr>
          <p:cNvSpPr txBox="1"/>
          <p:nvPr/>
        </p:nvSpPr>
        <p:spPr>
          <a:xfrm>
            <a:off x="1858876" y="3429187"/>
            <a:ext cx="301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위에서 아래로 </a:t>
            </a:r>
            <a:r>
              <a:rPr lang="en-US" altLang="ko-KR" sz="2400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props</a:t>
            </a:r>
            <a:endParaRPr lang="ko-KR" altLang="en-US" sz="2400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6AB469-A61C-44B5-8AAE-68F38612AF5F}"/>
              </a:ext>
            </a:extLst>
          </p:cNvPr>
          <p:cNvSpPr txBox="1"/>
          <p:nvPr/>
        </p:nvSpPr>
        <p:spPr>
          <a:xfrm>
            <a:off x="488246" y="3498507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React</a:t>
            </a:r>
            <a:endParaRPr lang="ko-KR" altLang="en-US" sz="2000" b="1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7BBADBF-0BA9-4173-B553-69C655768212}"/>
              </a:ext>
            </a:extLst>
          </p:cNvPr>
          <p:cNvCxnSpPr>
            <a:cxnSpLocks/>
            <a:endCxn id="53" idx="3"/>
          </p:cNvCxnSpPr>
          <p:nvPr/>
        </p:nvCxnSpPr>
        <p:spPr>
          <a:xfrm flipV="1">
            <a:off x="0" y="4842022"/>
            <a:ext cx="4870647" cy="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DA7E74C7-1FBB-40A7-A57A-8A99260D4093}"/>
              </a:ext>
            </a:extLst>
          </p:cNvPr>
          <p:cNvSpPr/>
          <p:nvPr/>
        </p:nvSpPr>
        <p:spPr>
          <a:xfrm>
            <a:off x="4565847" y="4638822"/>
            <a:ext cx="304800" cy="203200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D17C04-D3D1-450C-B85D-FB21D623E86F}"/>
              </a:ext>
            </a:extLst>
          </p:cNvPr>
          <p:cNvSpPr txBox="1"/>
          <p:nvPr/>
        </p:nvSpPr>
        <p:spPr>
          <a:xfrm>
            <a:off x="2117577" y="4369806"/>
            <a:ext cx="275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나의 선택은</a:t>
            </a:r>
            <a:r>
              <a:rPr lang="en-US" altLang="ko-KR" sz="2400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?</a:t>
            </a:r>
            <a:endParaRPr lang="ko-KR" altLang="en-US" sz="2400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C558A6-801F-4109-855D-841DECD8770A}"/>
              </a:ext>
            </a:extLst>
          </p:cNvPr>
          <p:cNvSpPr txBox="1"/>
          <p:nvPr/>
        </p:nvSpPr>
        <p:spPr>
          <a:xfrm>
            <a:off x="488246" y="4439126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Choice</a:t>
            </a:r>
            <a:endParaRPr lang="ko-KR" altLang="en-US" sz="2000" b="1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320DC98-C6E8-4ECF-83AB-CE33324BD069}"/>
              </a:ext>
            </a:extLst>
          </p:cNvPr>
          <p:cNvSpPr/>
          <p:nvPr/>
        </p:nvSpPr>
        <p:spPr>
          <a:xfrm>
            <a:off x="5910867" y="4343432"/>
            <a:ext cx="787400" cy="787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ysClr val="windowText" lastClr="000000"/>
                </a:solidFill>
              </a:rPr>
              <a:t>a</a:t>
            </a:r>
            <a:endParaRPr lang="ko-KR" alt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EFFAE4A-1206-496E-B763-C55C8FEC2E19}"/>
              </a:ext>
            </a:extLst>
          </p:cNvPr>
          <p:cNvSpPr/>
          <p:nvPr/>
        </p:nvSpPr>
        <p:spPr>
          <a:xfrm>
            <a:off x="6768443" y="1213118"/>
            <a:ext cx="1065966" cy="534769"/>
          </a:xfrm>
          <a:prstGeom prst="rect">
            <a:avLst/>
          </a:prstGeom>
          <a:solidFill>
            <a:srgbClr val="0BD8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Props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F0BF469-864D-470B-81C3-A01692865676}"/>
              </a:ext>
            </a:extLst>
          </p:cNvPr>
          <p:cNvCxnSpPr>
            <a:cxnSpLocks/>
          </p:cNvCxnSpPr>
          <p:nvPr/>
        </p:nvCxnSpPr>
        <p:spPr>
          <a:xfrm flipH="1">
            <a:off x="5393417" y="1883499"/>
            <a:ext cx="2067123" cy="3473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949A7B10-7ADF-4515-96ED-37EC5E8400D8}"/>
              </a:ext>
            </a:extLst>
          </p:cNvPr>
          <p:cNvSpPr/>
          <p:nvPr/>
        </p:nvSpPr>
        <p:spPr>
          <a:xfrm>
            <a:off x="5897199" y="4352088"/>
            <a:ext cx="787399" cy="787399"/>
          </a:xfrm>
          <a:prstGeom prst="ellipse">
            <a:avLst/>
          </a:prstGeom>
          <a:solidFill>
            <a:srgbClr val="0BD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897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DAAF4BC-A0C0-49E4-8443-3B0E22FCD0C1}"/>
              </a:ext>
            </a:extLst>
          </p:cNvPr>
          <p:cNvCxnSpPr>
            <a:cxnSpLocks/>
          </p:cNvCxnSpPr>
          <p:nvPr/>
        </p:nvCxnSpPr>
        <p:spPr>
          <a:xfrm flipH="1">
            <a:off x="5663366" y="1492288"/>
            <a:ext cx="2566057" cy="42862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A13DCBE-45ED-4813-AB46-2D99E99B4621}"/>
              </a:ext>
            </a:extLst>
          </p:cNvPr>
          <p:cNvCxnSpPr>
            <a:cxnSpLocks/>
          </p:cNvCxnSpPr>
          <p:nvPr/>
        </p:nvCxnSpPr>
        <p:spPr>
          <a:xfrm>
            <a:off x="8229423" y="1492288"/>
            <a:ext cx="2565400" cy="42671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2984D798-6394-4BEF-8782-D4A04350F136}"/>
              </a:ext>
            </a:extLst>
          </p:cNvPr>
          <p:cNvSpPr/>
          <p:nvPr/>
        </p:nvSpPr>
        <p:spPr>
          <a:xfrm>
            <a:off x="5269666" y="5404350"/>
            <a:ext cx="787400" cy="7874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ysClr val="windowText" lastClr="000000"/>
                </a:solidFill>
              </a:rPr>
              <a:t>b</a:t>
            </a:r>
            <a:endParaRPr lang="ko-KR" alt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7164922-5ADC-4819-83A9-CBBE54A9D087}"/>
              </a:ext>
            </a:extLst>
          </p:cNvPr>
          <p:cNvSpPr/>
          <p:nvPr/>
        </p:nvSpPr>
        <p:spPr>
          <a:xfrm>
            <a:off x="10401780" y="5404350"/>
            <a:ext cx="787400" cy="787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ysClr val="windowText" lastClr="000000"/>
                </a:solidFill>
              </a:rPr>
              <a:t>l</a:t>
            </a:r>
            <a:endParaRPr lang="ko-KR" alt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504948B-C987-4869-83F6-F7294C24B44A}"/>
              </a:ext>
            </a:extLst>
          </p:cNvPr>
          <p:cNvSpPr/>
          <p:nvPr/>
        </p:nvSpPr>
        <p:spPr>
          <a:xfrm>
            <a:off x="7835723" y="1098588"/>
            <a:ext cx="787400" cy="7874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ysClr val="windowText" lastClr="000000"/>
                </a:solidFill>
              </a:rPr>
              <a:t>R</a:t>
            </a:r>
            <a:endParaRPr lang="ko-KR" altLang="en-US" sz="4400" dirty="0">
              <a:solidFill>
                <a:sysClr val="windowText" lastClr="000000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8481DA-5D97-431C-8B40-F3CE1946FA68}"/>
              </a:ext>
            </a:extLst>
          </p:cNvPr>
          <p:cNvCxnSpPr>
            <a:cxnSpLocks/>
          </p:cNvCxnSpPr>
          <p:nvPr/>
        </p:nvCxnSpPr>
        <p:spPr>
          <a:xfrm flipH="1">
            <a:off x="8298840" y="2575608"/>
            <a:ext cx="533673" cy="89696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2E720E82-9529-4D09-B2C9-C56A6036DD2C}"/>
              </a:ext>
            </a:extLst>
          </p:cNvPr>
          <p:cNvSpPr/>
          <p:nvPr/>
        </p:nvSpPr>
        <p:spPr>
          <a:xfrm>
            <a:off x="7832418" y="3278256"/>
            <a:ext cx="787400" cy="787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ysClr val="windowText" lastClr="000000"/>
                </a:solidFill>
              </a:rPr>
              <a:t>e</a:t>
            </a:r>
            <a:endParaRPr lang="ko-KR" alt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75DEBACA-C0AC-4C0C-B8CD-4160E026B428}"/>
              </a:ext>
            </a:extLst>
          </p:cNvPr>
          <p:cNvSpPr/>
          <p:nvPr/>
        </p:nvSpPr>
        <p:spPr>
          <a:xfrm>
            <a:off x="8442118" y="2221598"/>
            <a:ext cx="787400" cy="787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ysClr val="windowText" lastClr="000000"/>
                </a:solidFill>
              </a:rPr>
              <a:t>d</a:t>
            </a:r>
            <a:endParaRPr lang="ko-KR" alt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39B75C5-0A4A-4190-B740-30299935A6A2}"/>
              </a:ext>
            </a:extLst>
          </p:cNvPr>
          <p:cNvSpPr/>
          <p:nvPr/>
        </p:nvSpPr>
        <p:spPr>
          <a:xfrm>
            <a:off x="6769100" y="1224903"/>
            <a:ext cx="1065966" cy="534769"/>
          </a:xfrm>
          <a:prstGeom prst="rect">
            <a:avLst/>
          </a:prstGeom>
          <a:solidFill>
            <a:srgbClr val="0BD8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Props</a:t>
            </a:r>
            <a:endParaRPr lang="ko-KR" altLang="en-US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5925457C-4F68-4E01-A9A8-518FA6DD8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8" b="93985" l="1220" r="33293">
                        <a14:foregroundMark x1="7927" y1="6767" x2="8415" y2="5639"/>
                        <a14:foregroundMark x1="8537" y1="5263" x2="8537" y2="5263"/>
                        <a14:foregroundMark x1="22073" y1="4135" x2="23537" y2="4135"/>
                        <a14:foregroundMark x1="1341" y1="42857" x2="1341" y2="42857"/>
                        <a14:foregroundMark x1="18171" y1="42481" x2="18171" y2="47368"/>
                        <a14:foregroundMark x1="32317" y1="39474" x2="33293" y2="42481"/>
                        <a14:foregroundMark x1="8171" y1="88346" x2="9878" y2="93233"/>
                        <a14:foregroundMark x1="23780" y1="93985" x2="24390" y2="93609"/>
                        <a14:foregroundMark x1="9634" y1="4511" x2="10610" y2="45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4691" b="4212"/>
          <a:stretch/>
        </p:blipFill>
        <p:spPr bwMode="auto">
          <a:xfrm>
            <a:off x="590798" y="358498"/>
            <a:ext cx="2168915" cy="190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9E4EC1-B786-4ADD-A304-4DAA593442BB}"/>
              </a:ext>
            </a:extLst>
          </p:cNvPr>
          <p:cNvSpPr txBox="1"/>
          <p:nvPr/>
        </p:nvSpPr>
        <p:spPr>
          <a:xfrm>
            <a:off x="2820673" y="892672"/>
            <a:ext cx="2294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solidFill>
                  <a:srgbClr val="0BD8FF"/>
                </a:solidFill>
                <a:latin typeface="+mn-ea"/>
              </a:rPr>
              <a:t>REACT</a:t>
            </a:r>
            <a:endParaRPr lang="ko-KR" altLang="en-US" sz="4800" b="1" spc="300" dirty="0">
              <a:solidFill>
                <a:srgbClr val="0BD8FF"/>
              </a:solidFill>
              <a:latin typeface="+mn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9B8BD78-0E11-4FDA-BAF0-41422CE06E5A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0" y="3901403"/>
            <a:ext cx="4870647" cy="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50C28298-C1F4-4223-93D3-5D21E1A5E5C7}"/>
              </a:ext>
            </a:extLst>
          </p:cNvPr>
          <p:cNvSpPr/>
          <p:nvPr/>
        </p:nvSpPr>
        <p:spPr>
          <a:xfrm>
            <a:off x="4565847" y="3698203"/>
            <a:ext cx="304800" cy="203200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9C0245-AF60-40A0-92FD-6B6E4764070B}"/>
              </a:ext>
            </a:extLst>
          </p:cNvPr>
          <p:cNvSpPr txBox="1"/>
          <p:nvPr/>
        </p:nvSpPr>
        <p:spPr>
          <a:xfrm>
            <a:off x="1858876" y="3429187"/>
            <a:ext cx="301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위에서 아래로 </a:t>
            </a:r>
            <a:r>
              <a:rPr lang="en-US" altLang="ko-KR" sz="2400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props</a:t>
            </a:r>
            <a:endParaRPr lang="ko-KR" altLang="en-US" sz="2400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6AB469-A61C-44B5-8AAE-68F38612AF5F}"/>
              </a:ext>
            </a:extLst>
          </p:cNvPr>
          <p:cNvSpPr txBox="1"/>
          <p:nvPr/>
        </p:nvSpPr>
        <p:spPr>
          <a:xfrm>
            <a:off x="488246" y="3498507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React</a:t>
            </a:r>
            <a:endParaRPr lang="ko-KR" altLang="en-US" sz="2000" b="1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7BBADBF-0BA9-4173-B553-69C655768212}"/>
              </a:ext>
            </a:extLst>
          </p:cNvPr>
          <p:cNvCxnSpPr>
            <a:cxnSpLocks/>
            <a:endCxn id="53" idx="3"/>
          </p:cNvCxnSpPr>
          <p:nvPr/>
        </p:nvCxnSpPr>
        <p:spPr>
          <a:xfrm flipV="1">
            <a:off x="0" y="4842022"/>
            <a:ext cx="4870647" cy="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DA7E74C7-1FBB-40A7-A57A-8A99260D4093}"/>
              </a:ext>
            </a:extLst>
          </p:cNvPr>
          <p:cNvSpPr/>
          <p:nvPr/>
        </p:nvSpPr>
        <p:spPr>
          <a:xfrm>
            <a:off x="4565847" y="4638822"/>
            <a:ext cx="304800" cy="203200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D17C04-D3D1-450C-B85D-FB21D623E86F}"/>
              </a:ext>
            </a:extLst>
          </p:cNvPr>
          <p:cNvSpPr txBox="1"/>
          <p:nvPr/>
        </p:nvSpPr>
        <p:spPr>
          <a:xfrm>
            <a:off x="2117577" y="4369806"/>
            <a:ext cx="275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나의 선택은</a:t>
            </a:r>
            <a:r>
              <a:rPr lang="en-US" altLang="ko-KR" sz="2400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?</a:t>
            </a:r>
            <a:endParaRPr lang="ko-KR" altLang="en-US" sz="2400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C558A6-801F-4109-855D-841DECD8770A}"/>
              </a:ext>
            </a:extLst>
          </p:cNvPr>
          <p:cNvSpPr txBox="1"/>
          <p:nvPr/>
        </p:nvSpPr>
        <p:spPr>
          <a:xfrm>
            <a:off x="488246" y="4439126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Choice</a:t>
            </a:r>
            <a:endParaRPr lang="ko-KR" altLang="en-US" sz="2000" b="1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320DC98-C6E8-4ECF-83AB-CE33324BD069}"/>
              </a:ext>
            </a:extLst>
          </p:cNvPr>
          <p:cNvSpPr/>
          <p:nvPr/>
        </p:nvSpPr>
        <p:spPr>
          <a:xfrm>
            <a:off x="5910867" y="4343432"/>
            <a:ext cx="787400" cy="787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ysClr val="windowText" lastClr="000000"/>
                </a:solidFill>
              </a:rPr>
              <a:t>a</a:t>
            </a:r>
            <a:endParaRPr lang="ko-KR" alt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EFFAE4A-1206-496E-B763-C55C8FEC2E19}"/>
              </a:ext>
            </a:extLst>
          </p:cNvPr>
          <p:cNvSpPr/>
          <p:nvPr/>
        </p:nvSpPr>
        <p:spPr>
          <a:xfrm>
            <a:off x="6768443" y="1213118"/>
            <a:ext cx="1065966" cy="534769"/>
          </a:xfrm>
          <a:prstGeom prst="rect">
            <a:avLst/>
          </a:prstGeom>
          <a:solidFill>
            <a:srgbClr val="0BD8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Props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8E8AA20-8E10-4CD8-97A8-916015343EFF}"/>
              </a:ext>
            </a:extLst>
          </p:cNvPr>
          <p:cNvSpPr/>
          <p:nvPr/>
        </p:nvSpPr>
        <p:spPr>
          <a:xfrm>
            <a:off x="4375660" y="5137904"/>
            <a:ext cx="1065966" cy="534769"/>
          </a:xfrm>
          <a:prstGeom prst="rect">
            <a:avLst/>
          </a:prstGeom>
          <a:solidFill>
            <a:srgbClr val="0BD8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callback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DBEDB24-236E-4F1E-B937-9AE761A0C27C}"/>
              </a:ext>
            </a:extLst>
          </p:cNvPr>
          <p:cNvCxnSpPr/>
          <p:nvPr/>
        </p:nvCxnSpPr>
        <p:spPr>
          <a:xfrm flipV="1">
            <a:off x="5115276" y="1759672"/>
            <a:ext cx="2007419" cy="3371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2261544-A9D3-436E-9EC6-8A7C2092E50E}"/>
              </a:ext>
            </a:extLst>
          </p:cNvPr>
          <p:cNvCxnSpPr>
            <a:cxnSpLocks/>
          </p:cNvCxnSpPr>
          <p:nvPr/>
        </p:nvCxnSpPr>
        <p:spPr>
          <a:xfrm flipH="1">
            <a:off x="5393417" y="1883499"/>
            <a:ext cx="2067123" cy="3473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801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3735B1DF-3480-4CE4-8E7C-A5B373ECEAC1}"/>
              </a:ext>
            </a:extLst>
          </p:cNvPr>
          <p:cNvCxnSpPr>
            <a:cxnSpLocks/>
          </p:cNvCxnSpPr>
          <p:nvPr/>
        </p:nvCxnSpPr>
        <p:spPr>
          <a:xfrm flipH="1">
            <a:off x="8283478" y="4794966"/>
            <a:ext cx="677241" cy="9953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215CF83-7F93-4C73-995A-C346091D0290}"/>
              </a:ext>
            </a:extLst>
          </p:cNvPr>
          <p:cNvCxnSpPr>
            <a:cxnSpLocks/>
          </p:cNvCxnSpPr>
          <p:nvPr/>
        </p:nvCxnSpPr>
        <p:spPr>
          <a:xfrm flipH="1">
            <a:off x="7602248" y="3900913"/>
            <a:ext cx="479236" cy="7807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0548552-EBF6-478F-81EC-1CEDD7054E5A}"/>
              </a:ext>
            </a:extLst>
          </p:cNvPr>
          <p:cNvCxnSpPr>
            <a:cxnSpLocks/>
          </p:cNvCxnSpPr>
          <p:nvPr/>
        </p:nvCxnSpPr>
        <p:spPr>
          <a:xfrm>
            <a:off x="8323314" y="3703668"/>
            <a:ext cx="643474" cy="10098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1F902C99-5A56-460F-815C-F9D91B95F376}"/>
              </a:ext>
            </a:extLst>
          </p:cNvPr>
          <p:cNvCxnSpPr>
            <a:cxnSpLocks/>
          </p:cNvCxnSpPr>
          <p:nvPr/>
        </p:nvCxnSpPr>
        <p:spPr>
          <a:xfrm>
            <a:off x="6304567" y="4780467"/>
            <a:ext cx="643474" cy="10098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DAAF4BC-A0C0-49E4-8443-3B0E22FCD0C1}"/>
              </a:ext>
            </a:extLst>
          </p:cNvPr>
          <p:cNvCxnSpPr>
            <a:cxnSpLocks/>
          </p:cNvCxnSpPr>
          <p:nvPr/>
        </p:nvCxnSpPr>
        <p:spPr>
          <a:xfrm flipH="1">
            <a:off x="5663366" y="1492288"/>
            <a:ext cx="2566057" cy="42862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A13DCBE-45ED-4813-AB46-2D99E99B4621}"/>
              </a:ext>
            </a:extLst>
          </p:cNvPr>
          <p:cNvCxnSpPr>
            <a:cxnSpLocks/>
          </p:cNvCxnSpPr>
          <p:nvPr/>
        </p:nvCxnSpPr>
        <p:spPr>
          <a:xfrm>
            <a:off x="8229423" y="1492288"/>
            <a:ext cx="2565400" cy="42671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2984D798-6394-4BEF-8782-D4A04350F136}"/>
              </a:ext>
            </a:extLst>
          </p:cNvPr>
          <p:cNvSpPr/>
          <p:nvPr/>
        </p:nvSpPr>
        <p:spPr>
          <a:xfrm>
            <a:off x="5269666" y="5404350"/>
            <a:ext cx="787400" cy="7874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ysClr val="windowText" lastClr="000000"/>
                </a:solidFill>
              </a:rPr>
              <a:t>b</a:t>
            </a:r>
            <a:endParaRPr lang="ko-KR" alt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7164922-5ADC-4819-83A9-CBBE54A9D087}"/>
              </a:ext>
            </a:extLst>
          </p:cNvPr>
          <p:cNvSpPr/>
          <p:nvPr/>
        </p:nvSpPr>
        <p:spPr>
          <a:xfrm>
            <a:off x="10401780" y="5404350"/>
            <a:ext cx="787400" cy="787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ysClr val="windowText" lastClr="000000"/>
                </a:solidFill>
              </a:rPr>
              <a:t>l</a:t>
            </a:r>
            <a:endParaRPr lang="ko-KR" alt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504948B-C987-4869-83F6-F7294C24B44A}"/>
              </a:ext>
            </a:extLst>
          </p:cNvPr>
          <p:cNvSpPr/>
          <p:nvPr/>
        </p:nvSpPr>
        <p:spPr>
          <a:xfrm>
            <a:off x="7835723" y="1098588"/>
            <a:ext cx="787400" cy="787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ysClr val="windowText" lastClr="000000"/>
                </a:solidFill>
              </a:rPr>
              <a:t>R</a:t>
            </a:r>
            <a:endParaRPr lang="ko-KR" altLang="en-US" sz="4400" dirty="0">
              <a:solidFill>
                <a:sysClr val="windowText" lastClr="000000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8481DA-5D97-431C-8B40-F3CE1946FA68}"/>
              </a:ext>
            </a:extLst>
          </p:cNvPr>
          <p:cNvCxnSpPr>
            <a:cxnSpLocks/>
          </p:cNvCxnSpPr>
          <p:nvPr/>
        </p:nvCxnSpPr>
        <p:spPr>
          <a:xfrm flipH="1">
            <a:off x="8298840" y="2575608"/>
            <a:ext cx="533673" cy="89696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2E720E82-9529-4D09-B2C9-C56A6036DD2C}"/>
              </a:ext>
            </a:extLst>
          </p:cNvPr>
          <p:cNvSpPr/>
          <p:nvPr/>
        </p:nvSpPr>
        <p:spPr>
          <a:xfrm>
            <a:off x="7832418" y="3278256"/>
            <a:ext cx="787400" cy="7874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ysClr val="windowText" lastClr="000000"/>
                </a:solidFill>
              </a:rPr>
              <a:t>e</a:t>
            </a:r>
            <a:endParaRPr lang="ko-KR" alt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75DEBACA-C0AC-4C0C-B8CD-4160E026B428}"/>
              </a:ext>
            </a:extLst>
          </p:cNvPr>
          <p:cNvSpPr/>
          <p:nvPr/>
        </p:nvSpPr>
        <p:spPr>
          <a:xfrm>
            <a:off x="8442118" y="2221598"/>
            <a:ext cx="787400" cy="787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ysClr val="windowText" lastClr="000000"/>
                </a:solidFill>
              </a:rPr>
              <a:t>d</a:t>
            </a:r>
            <a:endParaRPr lang="ko-KR" alt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39B75C5-0A4A-4190-B740-30299935A6A2}"/>
              </a:ext>
            </a:extLst>
          </p:cNvPr>
          <p:cNvSpPr/>
          <p:nvPr/>
        </p:nvSpPr>
        <p:spPr>
          <a:xfrm>
            <a:off x="6769100" y="1224903"/>
            <a:ext cx="1065966" cy="534769"/>
          </a:xfrm>
          <a:prstGeom prst="rect">
            <a:avLst/>
          </a:prstGeom>
          <a:solidFill>
            <a:srgbClr val="0BD8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Props</a:t>
            </a:r>
            <a:endParaRPr lang="ko-KR" altLang="en-US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5925457C-4F68-4E01-A9A8-518FA6DD8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8" b="93985" l="1220" r="33293">
                        <a14:foregroundMark x1="7927" y1="6767" x2="8415" y2="5639"/>
                        <a14:foregroundMark x1="8537" y1="5263" x2="8537" y2="5263"/>
                        <a14:foregroundMark x1="22073" y1="4135" x2="23537" y2="4135"/>
                        <a14:foregroundMark x1="1341" y1="42857" x2="1341" y2="42857"/>
                        <a14:foregroundMark x1="18171" y1="42481" x2="18171" y2="47368"/>
                        <a14:foregroundMark x1="32317" y1="39474" x2="33293" y2="42481"/>
                        <a14:foregroundMark x1="8171" y1="88346" x2="9878" y2="93233"/>
                        <a14:foregroundMark x1="23780" y1="93985" x2="24390" y2="93609"/>
                        <a14:foregroundMark x1="9634" y1="4511" x2="10610" y2="45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4691" b="4212"/>
          <a:stretch/>
        </p:blipFill>
        <p:spPr bwMode="auto">
          <a:xfrm>
            <a:off x="590798" y="358498"/>
            <a:ext cx="2168915" cy="190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9E4EC1-B786-4ADD-A304-4DAA593442BB}"/>
              </a:ext>
            </a:extLst>
          </p:cNvPr>
          <p:cNvSpPr txBox="1"/>
          <p:nvPr/>
        </p:nvSpPr>
        <p:spPr>
          <a:xfrm>
            <a:off x="2820673" y="892672"/>
            <a:ext cx="2294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solidFill>
                  <a:srgbClr val="0BD8FF"/>
                </a:solidFill>
                <a:latin typeface="+mn-ea"/>
              </a:rPr>
              <a:t>REACT</a:t>
            </a:r>
            <a:endParaRPr lang="ko-KR" altLang="en-US" sz="4800" b="1" spc="300" dirty="0">
              <a:solidFill>
                <a:srgbClr val="0BD8FF"/>
              </a:solidFill>
              <a:latin typeface="+mn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9B8BD78-0E11-4FDA-BAF0-41422CE06E5A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0" y="3901403"/>
            <a:ext cx="4870647" cy="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50C28298-C1F4-4223-93D3-5D21E1A5E5C7}"/>
              </a:ext>
            </a:extLst>
          </p:cNvPr>
          <p:cNvSpPr/>
          <p:nvPr/>
        </p:nvSpPr>
        <p:spPr>
          <a:xfrm>
            <a:off x="4565847" y="3698203"/>
            <a:ext cx="304800" cy="203200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9C0245-AF60-40A0-92FD-6B6E4764070B}"/>
              </a:ext>
            </a:extLst>
          </p:cNvPr>
          <p:cNvSpPr txBox="1"/>
          <p:nvPr/>
        </p:nvSpPr>
        <p:spPr>
          <a:xfrm>
            <a:off x="1858876" y="3429187"/>
            <a:ext cx="301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위에서 아래로 </a:t>
            </a:r>
            <a:r>
              <a:rPr lang="en-US" altLang="ko-KR" sz="2400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props</a:t>
            </a:r>
            <a:endParaRPr lang="ko-KR" altLang="en-US" sz="2400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6AB469-A61C-44B5-8AAE-68F38612AF5F}"/>
              </a:ext>
            </a:extLst>
          </p:cNvPr>
          <p:cNvSpPr txBox="1"/>
          <p:nvPr/>
        </p:nvSpPr>
        <p:spPr>
          <a:xfrm>
            <a:off x="488246" y="3498507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React</a:t>
            </a:r>
            <a:endParaRPr lang="ko-KR" altLang="en-US" sz="2000" b="1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7BBADBF-0BA9-4173-B553-69C655768212}"/>
              </a:ext>
            </a:extLst>
          </p:cNvPr>
          <p:cNvCxnSpPr>
            <a:cxnSpLocks/>
            <a:endCxn id="53" idx="3"/>
          </p:cNvCxnSpPr>
          <p:nvPr/>
        </p:nvCxnSpPr>
        <p:spPr>
          <a:xfrm flipV="1">
            <a:off x="0" y="4842022"/>
            <a:ext cx="4870647" cy="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DA7E74C7-1FBB-40A7-A57A-8A99260D4093}"/>
              </a:ext>
            </a:extLst>
          </p:cNvPr>
          <p:cNvSpPr/>
          <p:nvPr/>
        </p:nvSpPr>
        <p:spPr>
          <a:xfrm>
            <a:off x="4565847" y="4638822"/>
            <a:ext cx="304800" cy="203200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D17C04-D3D1-450C-B85D-FB21D623E86F}"/>
              </a:ext>
            </a:extLst>
          </p:cNvPr>
          <p:cNvSpPr txBox="1"/>
          <p:nvPr/>
        </p:nvSpPr>
        <p:spPr>
          <a:xfrm>
            <a:off x="2117577" y="4369806"/>
            <a:ext cx="275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나의 선택은</a:t>
            </a:r>
            <a:r>
              <a:rPr lang="en-US" altLang="ko-KR" sz="2400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?</a:t>
            </a:r>
            <a:endParaRPr lang="ko-KR" altLang="en-US" sz="2400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C558A6-801F-4109-855D-841DECD8770A}"/>
              </a:ext>
            </a:extLst>
          </p:cNvPr>
          <p:cNvSpPr txBox="1"/>
          <p:nvPr/>
        </p:nvSpPr>
        <p:spPr>
          <a:xfrm>
            <a:off x="488246" y="4439126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Choice</a:t>
            </a:r>
            <a:endParaRPr lang="ko-KR" altLang="en-US" sz="2000" b="1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320DC98-C6E8-4ECF-83AB-CE33324BD069}"/>
              </a:ext>
            </a:extLst>
          </p:cNvPr>
          <p:cNvSpPr/>
          <p:nvPr/>
        </p:nvSpPr>
        <p:spPr>
          <a:xfrm>
            <a:off x="5910867" y="4343432"/>
            <a:ext cx="787400" cy="787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ysClr val="windowText" lastClr="000000"/>
                </a:solidFill>
              </a:rPr>
              <a:t>a</a:t>
            </a:r>
            <a:endParaRPr lang="ko-KR" alt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7A53DE5-1B1F-44DC-8197-738781AA110E}"/>
              </a:ext>
            </a:extLst>
          </p:cNvPr>
          <p:cNvSpPr/>
          <p:nvPr/>
        </p:nvSpPr>
        <p:spPr>
          <a:xfrm>
            <a:off x="9152727" y="3282515"/>
            <a:ext cx="787400" cy="787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ysClr val="windowText" lastClr="000000"/>
                </a:solidFill>
              </a:rPr>
              <a:t>j</a:t>
            </a:r>
            <a:endParaRPr lang="ko-KR" alt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3288A2C9-E8FC-4C42-85F7-8CDE5E501919}"/>
              </a:ext>
            </a:extLst>
          </p:cNvPr>
          <p:cNvSpPr/>
          <p:nvPr/>
        </p:nvSpPr>
        <p:spPr>
          <a:xfrm>
            <a:off x="9777253" y="4343432"/>
            <a:ext cx="787400" cy="787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ysClr val="windowText" lastClr="000000"/>
                </a:solidFill>
              </a:rPr>
              <a:t>k</a:t>
            </a:r>
            <a:endParaRPr lang="ko-KR" alt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467276F-8993-407B-8364-DB3D90889263}"/>
              </a:ext>
            </a:extLst>
          </p:cNvPr>
          <p:cNvSpPr/>
          <p:nvPr/>
        </p:nvSpPr>
        <p:spPr>
          <a:xfrm>
            <a:off x="6605102" y="5371273"/>
            <a:ext cx="787400" cy="787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ysClr val="windowText" lastClr="000000"/>
                </a:solidFill>
              </a:rPr>
              <a:t>c</a:t>
            </a:r>
            <a:endParaRPr lang="ko-KR" altLang="en-US" sz="4400" dirty="0">
              <a:solidFill>
                <a:sysClr val="windowText" lastClr="000000"/>
              </a:solidFill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75018E3-70EC-465A-B52B-D76EF7945AEB}"/>
              </a:ext>
            </a:extLst>
          </p:cNvPr>
          <p:cNvCxnSpPr>
            <a:cxnSpLocks/>
          </p:cNvCxnSpPr>
          <p:nvPr/>
        </p:nvCxnSpPr>
        <p:spPr>
          <a:xfrm>
            <a:off x="9011675" y="4780467"/>
            <a:ext cx="643474" cy="10098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BC06CA25-CABF-44C9-B807-71349A143D06}"/>
              </a:ext>
            </a:extLst>
          </p:cNvPr>
          <p:cNvSpPr/>
          <p:nvPr/>
        </p:nvSpPr>
        <p:spPr>
          <a:xfrm>
            <a:off x="8617975" y="4343432"/>
            <a:ext cx="787400" cy="787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ysClr val="windowText" lastClr="000000"/>
                </a:solidFill>
              </a:rPr>
              <a:t>g</a:t>
            </a:r>
            <a:endParaRPr lang="ko-KR" alt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B7674CFA-7C78-4718-B795-A02EC2869B7A}"/>
              </a:ext>
            </a:extLst>
          </p:cNvPr>
          <p:cNvSpPr/>
          <p:nvPr/>
        </p:nvSpPr>
        <p:spPr>
          <a:xfrm>
            <a:off x="9312210" y="5371273"/>
            <a:ext cx="787400" cy="787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err="1">
                <a:solidFill>
                  <a:sysClr val="windowText" lastClr="000000"/>
                </a:solidFill>
              </a:rPr>
              <a:t>i</a:t>
            </a:r>
            <a:endParaRPr lang="ko-KR" alt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36D4E1D-8C56-4611-9A4F-7C2949E9B398}"/>
              </a:ext>
            </a:extLst>
          </p:cNvPr>
          <p:cNvSpPr/>
          <p:nvPr/>
        </p:nvSpPr>
        <p:spPr>
          <a:xfrm>
            <a:off x="7246303" y="4343432"/>
            <a:ext cx="787400" cy="787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ysClr val="windowText" lastClr="000000"/>
                </a:solidFill>
              </a:rPr>
              <a:t>f</a:t>
            </a:r>
            <a:endParaRPr lang="ko-KR" alt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E16F0623-FEB6-4041-9E24-2E5828BFE35B}"/>
              </a:ext>
            </a:extLst>
          </p:cNvPr>
          <p:cNvSpPr/>
          <p:nvPr/>
        </p:nvSpPr>
        <p:spPr>
          <a:xfrm>
            <a:off x="7940538" y="5371273"/>
            <a:ext cx="787400" cy="787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ysClr val="windowText" lastClr="000000"/>
                </a:solidFill>
              </a:rPr>
              <a:t>h</a:t>
            </a:r>
            <a:endParaRPr lang="ko-KR" alt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4C2C119-E903-43C8-9B95-581E8E336901}"/>
              </a:ext>
            </a:extLst>
          </p:cNvPr>
          <p:cNvSpPr/>
          <p:nvPr/>
        </p:nvSpPr>
        <p:spPr>
          <a:xfrm>
            <a:off x="4375660" y="5137904"/>
            <a:ext cx="1065966" cy="534769"/>
          </a:xfrm>
          <a:prstGeom prst="rect">
            <a:avLst/>
          </a:prstGeom>
          <a:solidFill>
            <a:srgbClr val="0BD8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callback</a:t>
            </a:r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EFFAE4A-1206-496E-B763-C55C8FEC2E19}"/>
              </a:ext>
            </a:extLst>
          </p:cNvPr>
          <p:cNvSpPr/>
          <p:nvPr/>
        </p:nvSpPr>
        <p:spPr>
          <a:xfrm>
            <a:off x="6768443" y="1213118"/>
            <a:ext cx="1065966" cy="534769"/>
          </a:xfrm>
          <a:prstGeom prst="rect">
            <a:avLst/>
          </a:prstGeom>
          <a:solidFill>
            <a:srgbClr val="0BD8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Props</a:t>
            </a:r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2FD69E6B-380B-43C0-AFD0-D6A30F2566B8}"/>
              </a:ext>
            </a:extLst>
          </p:cNvPr>
          <p:cNvSpPr/>
          <p:nvPr/>
        </p:nvSpPr>
        <p:spPr>
          <a:xfrm>
            <a:off x="7823158" y="1096100"/>
            <a:ext cx="787399" cy="787399"/>
          </a:xfrm>
          <a:prstGeom prst="ellipse">
            <a:avLst/>
          </a:prstGeom>
          <a:solidFill>
            <a:srgbClr val="0BD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8CEF878-63BF-43E2-96EF-663D9C893893}"/>
              </a:ext>
            </a:extLst>
          </p:cNvPr>
          <p:cNvSpPr/>
          <p:nvPr/>
        </p:nvSpPr>
        <p:spPr>
          <a:xfrm>
            <a:off x="8418025" y="2218745"/>
            <a:ext cx="787399" cy="787399"/>
          </a:xfrm>
          <a:prstGeom prst="ellipse">
            <a:avLst/>
          </a:prstGeom>
          <a:solidFill>
            <a:srgbClr val="0BD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F0BF469-864D-470B-81C3-A01692865676}"/>
              </a:ext>
            </a:extLst>
          </p:cNvPr>
          <p:cNvCxnSpPr/>
          <p:nvPr/>
        </p:nvCxnSpPr>
        <p:spPr>
          <a:xfrm flipV="1">
            <a:off x="5115276" y="1759672"/>
            <a:ext cx="2007419" cy="3371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949A7B10-7ADF-4515-96ED-37EC5E8400D8}"/>
              </a:ext>
            </a:extLst>
          </p:cNvPr>
          <p:cNvSpPr/>
          <p:nvPr/>
        </p:nvSpPr>
        <p:spPr>
          <a:xfrm>
            <a:off x="5897199" y="4352088"/>
            <a:ext cx="787399" cy="787399"/>
          </a:xfrm>
          <a:prstGeom prst="ellipse">
            <a:avLst/>
          </a:prstGeom>
          <a:solidFill>
            <a:srgbClr val="0BD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380F2EE-DABE-4F2D-8397-0428A4BAFAA3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7807637" y="1440697"/>
            <a:ext cx="725700" cy="8933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921F86E-ED27-4A33-8D0B-A2D07DE3BC5F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8047761" y="2612445"/>
            <a:ext cx="370264" cy="6782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961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1710</Words>
  <Application>Microsoft Office PowerPoint</Application>
  <PresentationFormat>와이드스크린</PresentationFormat>
  <Paragraphs>253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Bodoni MT</vt:lpstr>
      <vt:lpstr>08서울한강체 L</vt:lpstr>
      <vt:lpstr>Arial</vt:lpstr>
      <vt:lpstr>08서울한강체 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 정</dc:creator>
  <cp:lastModifiedBy>수 정</cp:lastModifiedBy>
  <cp:revision>164</cp:revision>
  <cp:lastPrinted>2019-12-07T03:34:39Z</cp:lastPrinted>
  <dcterms:created xsi:type="dcterms:W3CDTF">2019-11-17T03:50:36Z</dcterms:created>
  <dcterms:modified xsi:type="dcterms:W3CDTF">2019-12-09T14:56:17Z</dcterms:modified>
</cp:coreProperties>
</file>