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300" d="100"/>
          <a:sy n="300" d="100"/>
        </p:scale>
        <p:origin x="-9571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C803-192E-4046-82BE-1C363E33429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4305-686B-4B64-9E2E-09E080623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7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C803-192E-4046-82BE-1C363E33429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4305-686B-4B64-9E2E-09E080623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4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C803-192E-4046-82BE-1C363E33429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4305-686B-4B64-9E2E-09E080623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5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C803-192E-4046-82BE-1C363E33429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4305-686B-4B64-9E2E-09E080623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3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C803-192E-4046-82BE-1C363E33429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4305-686B-4B64-9E2E-09E080623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9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C803-192E-4046-82BE-1C363E33429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4305-686B-4B64-9E2E-09E080623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C803-192E-4046-82BE-1C363E33429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4305-686B-4B64-9E2E-09E080623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6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C803-192E-4046-82BE-1C363E33429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4305-686B-4B64-9E2E-09E080623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9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C803-192E-4046-82BE-1C363E33429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4305-686B-4B64-9E2E-09E080623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7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C803-192E-4046-82BE-1C363E33429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4305-686B-4B64-9E2E-09E080623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9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3C803-192E-4046-82BE-1C363E33429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B4305-686B-4B64-9E2E-09E080623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0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C803-192E-4046-82BE-1C363E334294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B4305-686B-4B64-9E2E-09E080623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6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0512" y="1148335"/>
            <a:ext cx="91440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8335"/>
            <a:ext cx="271735" cy="2717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088" y="1148335"/>
            <a:ext cx="276063" cy="2760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676" y="1148335"/>
            <a:ext cx="285563" cy="285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032" y="1152659"/>
            <a:ext cx="339124" cy="2954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243" y="1168239"/>
            <a:ext cx="279903" cy="2799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956" y="1148335"/>
            <a:ext cx="299807" cy="2998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512" y="1811214"/>
            <a:ext cx="1997655" cy="34465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36787" y="161312"/>
            <a:ext cx="1206296" cy="260252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174" y="1129511"/>
            <a:ext cx="709120" cy="7091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838" y="1120950"/>
            <a:ext cx="709120" cy="7091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51520" y="1332701"/>
            <a:ext cx="1820009" cy="3446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31" y="-32324"/>
            <a:ext cx="710055" cy="7100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622" y="137121"/>
            <a:ext cx="645409" cy="64540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" y="992028"/>
            <a:ext cx="856083" cy="85608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2766" y="618842"/>
            <a:ext cx="2012969" cy="344658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645" y="1160619"/>
            <a:ext cx="221403" cy="22140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675" y="1182150"/>
            <a:ext cx="191600" cy="1916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928" y="1178532"/>
            <a:ext cx="202707" cy="200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159" y="1176511"/>
            <a:ext cx="205511" cy="20551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236" y="1160619"/>
            <a:ext cx="237677" cy="23767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454" y="1202828"/>
            <a:ext cx="259746" cy="25974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446" y="1201632"/>
            <a:ext cx="282570" cy="2825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638" y="0"/>
            <a:ext cx="1029112" cy="10291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273" y="1810290"/>
            <a:ext cx="2044911" cy="344658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647" y="1810290"/>
            <a:ext cx="2509164" cy="354143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950" y="163661"/>
            <a:ext cx="618870" cy="61887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241" y="163146"/>
            <a:ext cx="623809" cy="61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76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</dc:creator>
  <cp:lastModifiedBy>joseph</cp:lastModifiedBy>
  <cp:revision>24</cp:revision>
  <dcterms:created xsi:type="dcterms:W3CDTF">2021-12-23T12:21:05Z</dcterms:created>
  <dcterms:modified xsi:type="dcterms:W3CDTF">2021-12-29T11:45:29Z</dcterms:modified>
</cp:coreProperties>
</file>