
<file path=[Content_Types].xml><?xml version="1.0" encoding="utf-8"?>
<Types xmlns="http://schemas.openxmlformats.org/package/2006/content-types">
  <Default Extension="png&amp;ehk=qkwLLnePWbcoBML7MVAQ1A&amp;r=0&amp;pid=OfficeInsert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ck-fil-A" TargetMode="External"/><Relationship Id="rId2" Type="http://schemas.openxmlformats.org/officeDocument/2006/relationships/image" Target="../media/image1.png&amp;ehk=qkwLLnePWbcoBML7MVAQ1A&amp;r=0&amp;pid=OfficeInsert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8CDD-5946-41A7-895A-E68296E82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Organizational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45A81-B754-49F6-85D9-4A75A69F1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Individual Presentation</a:t>
            </a:r>
          </a:p>
          <a:p>
            <a:r>
              <a:rPr lang="en-US" dirty="0"/>
              <a:t>By Joseph </a:t>
            </a:r>
            <a:r>
              <a:rPr lang="en-US" dirty="0" err="1"/>
              <a:t>Fatzinger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2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80AF-4A0D-4696-BEB1-788AD82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Chick-fil-a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319BB5-AAA7-4F96-AF6B-1EEB7B4CA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71832" y="1371600"/>
            <a:ext cx="4593762" cy="2067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3B754-DC17-4F6C-B644-D24ACD06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47BFD-F3F6-4835-8321-194A777F4866}"/>
              </a:ext>
            </a:extLst>
          </p:cNvPr>
          <p:cNvSpPr txBox="1"/>
          <p:nvPr/>
        </p:nvSpPr>
        <p:spPr>
          <a:xfrm>
            <a:off x="1271832" y="3473260"/>
            <a:ext cx="14432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en.wikipedia.org/wiki/Chick-fil-A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345126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Baskerville Old Face</vt:lpstr>
      <vt:lpstr>Century Gothic</vt:lpstr>
      <vt:lpstr>Wingdings 3</vt:lpstr>
      <vt:lpstr>Slice</vt:lpstr>
      <vt:lpstr>Organizational Behavior</vt:lpstr>
      <vt:lpstr>Chick-fil-a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Behavior</dc:title>
  <dc:creator>jtfat</dc:creator>
  <cp:lastModifiedBy>jtfat</cp:lastModifiedBy>
  <cp:revision>1</cp:revision>
  <dcterms:created xsi:type="dcterms:W3CDTF">2017-08-30T13:43:07Z</dcterms:created>
  <dcterms:modified xsi:type="dcterms:W3CDTF">2017-08-30T13:51:31Z</dcterms:modified>
</cp:coreProperties>
</file>