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2" r:id="rId7"/>
    <p:sldId id="258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4" d="100"/>
          <a:sy n="84" d="100"/>
        </p:scale>
        <p:origin x="22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10/24/2017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10/24/2017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267199"/>
          </a:xfrm>
        </p:spPr>
        <p:txBody>
          <a:bodyPr/>
          <a:lstStyle/>
          <a:p>
            <a:r>
              <a:rPr lang="en-US" dirty="0"/>
              <a:t>Relationship Conflict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Joseph Fatzinger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838200"/>
            <a:ext cx="9753600" cy="3886199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</a:rPr>
              <a:t>	The Situation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couple of summers ago I worked in a concessions stand with two of my siblings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During this time my older sister was the manager over my younger brother and 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often created conflict between the three of us, especially between my younger brother and my sister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4058" y="1001102"/>
            <a:ext cx="10829100" cy="24231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often happened was that my older sister would </a:t>
            </a:r>
            <a:r>
              <a:rPr lang="en-US" sz="2400" b="1" dirty="0"/>
              <a:t>Order</a:t>
            </a:r>
            <a:r>
              <a:rPr lang="en-US" sz="2400" dirty="0"/>
              <a:t> my brother to perform a basic work assignment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If my brother didn’t agree with the </a:t>
            </a:r>
            <a:r>
              <a:rPr lang="en-US" sz="2400" b="1" dirty="0"/>
              <a:t>Order</a:t>
            </a:r>
            <a:r>
              <a:rPr lang="en-US" sz="2400" dirty="0"/>
              <a:t> than there was </a:t>
            </a:r>
            <a:r>
              <a:rPr lang="en-US" sz="2400" b="1" dirty="0"/>
              <a:t>Task Conflict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Because there's a strong relationship between them, the </a:t>
            </a:r>
            <a:r>
              <a:rPr lang="en-US" sz="2400" b="1" dirty="0"/>
              <a:t>Task Conflict</a:t>
            </a:r>
            <a:r>
              <a:rPr lang="en-US" sz="2400" dirty="0"/>
              <a:t> would usually become </a:t>
            </a:r>
            <a:r>
              <a:rPr lang="en-US" sz="2400" b="1" dirty="0"/>
              <a:t>Relationship Conflict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Relationship Conflict</a:t>
            </a:r>
            <a:r>
              <a:rPr lang="en-US" sz="2400" dirty="0"/>
              <a:t> is almost always </a:t>
            </a:r>
            <a:r>
              <a:rPr lang="en-US" sz="2400" b="1" dirty="0"/>
              <a:t>Dysfunctional Conflict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069F16-CA0C-4C41-B467-96D239C9DF3E}"/>
              </a:ext>
            </a:extLst>
          </p:cNvPr>
          <p:cNvSpPr/>
          <p:nvPr/>
        </p:nvSpPr>
        <p:spPr>
          <a:xfrm>
            <a:off x="4181712" y="4711959"/>
            <a:ext cx="5715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028C20-953E-48F6-9146-AD01BDC1A0D1}"/>
              </a:ext>
            </a:extLst>
          </p:cNvPr>
          <p:cNvCxnSpPr>
            <a:cxnSpLocks/>
          </p:cNvCxnSpPr>
          <p:nvPr/>
        </p:nvCxnSpPr>
        <p:spPr>
          <a:xfrm>
            <a:off x="4459111" y="5148470"/>
            <a:ext cx="8351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4FC71-7470-41E5-B465-9A05AD93E62E}"/>
              </a:ext>
            </a:extLst>
          </p:cNvPr>
          <p:cNvCxnSpPr>
            <a:cxnSpLocks/>
          </p:cNvCxnSpPr>
          <p:nvPr/>
        </p:nvCxnSpPr>
        <p:spPr>
          <a:xfrm flipV="1">
            <a:off x="4251977" y="5678477"/>
            <a:ext cx="207134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E04D98-344D-4415-9DC6-6C04317F71FB}"/>
              </a:ext>
            </a:extLst>
          </p:cNvPr>
          <p:cNvCxnSpPr>
            <a:cxnSpLocks/>
          </p:cNvCxnSpPr>
          <p:nvPr/>
        </p:nvCxnSpPr>
        <p:spPr>
          <a:xfrm flipH="1" flipV="1">
            <a:off x="4475204" y="5691809"/>
            <a:ext cx="211966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F36913-FAA0-40F3-A756-A296D8B95670}"/>
              </a:ext>
            </a:extLst>
          </p:cNvPr>
          <p:cNvCxnSpPr/>
          <p:nvPr/>
        </p:nvCxnSpPr>
        <p:spPr>
          <a:xfrm>
            <a:off x="4181712" y="541517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3D6287-7365-4598-A13C-D0D9658BD4AD}"/>
              </a:ext>
            </a:extLst>
          </p:cNvPr>
          <p:cNvSpPr/>
          <p:nvPr/>
        </p:nvSpPr>
        <p:spPr>
          <a:xfrm>
            <a:off x="7316610" y="469127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8D8580-FC16-4749-9159-BF7AD9945390}"/>
              </a:ext>
            </a:extLst>
          </p:cNvPr>
          <p:cNvCxnSpPr/>
          <p:nvPr/>
        </p:nvCxnSpPr>
        <p:spPr>
          <a:xfrm>
            <a:off x="7278511" y="541517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A30F7-2912-4EA3-87DA-F16DF49ACEEC}"/>
              </a:ext>
            </a:extLst>
          </p:cNvPr>
          <p:cNvCxnSpPr>
            <a:stCxn id="24" idx="4"/>
          </p:cNvCxnSpPr>
          <p:nvPr/>
        </p:nvCxnSpPr>
        <p:spPr>
          <a:xfrm>
            <a:off x="7583310" y="5148470"/>
            <a:ext cx="0" cy="553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FE7F657-7792-42BA-A393-0B7449176608}"/>
              </a:ext>
            </a:extLst>
          </p:cNvPr>
          <p:cNvSpPr/>
          <p:nvPr/>
        </p:nvSpPr>
        <p:spPr>
          <a:xfrm>
            <a:off x="7354710" y="5562600"/>
            <a:ext cx="457199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9F1035-ED97-4157-872D-7ED1B20B1CC1}"/>
              </a:ext>
            </a:extLst>
          </p:cNvPr>
          <p:cNvCxnSpPr>
            <a:cxnSpLocks/>
          </p:cNvCxnSpPr>
          <p:nvPr/>
        </p:nvCxnSpPr>
        <p:spPr>
          <a:xfrm flipV="1">
            <a:off x="7507111" y="5715000"/>
            <a:ext cx="0" cy="38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397653-8EE9-4D14-8307-3E680DCF00C0}"/>
              </a:ext>
            </a:extLst>
          </p:cNvPr>
          <p:cNvCxnSpPr>
            <a:cxnSpLocks/>
          </p:cNvCxnSpPr>
          <p:nvPr/>
        </p:nvCxnSpPr>
        <p:spPr>
          <a:xfrm flipH="1" flipV="1">
            <a:off x="7632277" y="5844209"/>
            <a:ext cx="8183" cy="25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5E37491E-67F2-4629-8F51-856786557B25}"/>
              </a:ext>
            </a:extLst>
          </p:cNvPr>
          <p:cNvSpPr/>
          <p:nvPr/>
        </p:nvSpPr>
        <p:spPr>
          <a:xfrm flipH="1">
            <a:off x="4470844" y="3572877"/>
            <a:ext cx="2855049" cy="947530"/>
          </a:xfrm>
          <a:prstGeom prst="curvedDownArrow">
            <a:avLst>
              <a:gd name="adj1" fmla="val 8866"/>
              <a:gd name="adj2" fmla="val 50000"/>
              <a:gd name="adj3" fmla="val 3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69D469-E7DC-4532-A785-CDCCD788C20D}"/>
              </a:ext>
            </a:extLst>
          </p:cNvPr>
          <p:cNvSpPr txBox="1"/>
          <p:nvPr/>
        </p:nvSpPr>
        <p:spPr>
          <a:xfrm>
            <a:off x="5373886" y="364653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Order</a:t>
            </a:r>
          </a:p>
        </p:txBody>
      </p:sp>
      <p:sp>
        <p:nvSpPr>
          <p:cNvPr id="55" name="Arrow: Left-Right-Up 54">
            <a:extLst>
              <a:ext uri="{FF2B5EF4-FFF2-40B4-BE49-F238E27FC236}">
                <a16:creationId xmlns:a16="http://schemas.microsoft.com/office/drawing/2014/main" id="{3547DA02-725A-46DF-9A67-7D1DA0685D37}"/>
              </a:ext>
            </a:extLst>
          </p:cNvPr>
          <p:cNvSpPr/>
          <p:nvPr/>
        </p:nvSpPr>
        <p:spPr>
          <a:xfrm flipV="1">
            <a:off x="5033608" y="5004111"/>
            <a:ext cx="2030000" cy="76276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AC1CDC-5CF5-4886-9247-B2652923885D}"/>
              </a:ext>
            </a:extLst>
          </p:cNvPr>
          <p:cNvSpPr txBox="1"/>
          <p:nvPr/>
        </p:nvSpPr>
        <p:spPr>
          <a:xfrm>
            <a:off x="5146105" y="4681331"/>
            <a:ext cx="182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Task Conflict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1CD9D2-45B2-42B1-8275-12DB9D4666B5}"/>
              </a:ext>
            </a:extLst>
          </p:cNvPr>
          <p:cNvSpPr txBox="1"/>
          <p:nvPr/>
        </p:nvSpPr>
        <p:spPr>
          <a:xfrm>
            <a:off x="5245574" y="5766879"/>
            <a:ext cx="1628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Relationship Conflict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BAB7C7-A7EB-40C3-88E8-5F3F9B8EB770}"/>
              </a:ext>
            </a:extLst>
          </p:cNvPr>
          <p:cNvSpPr txBox="1"/>
          <p:nvPr/>
        </p:nvSpPr>
        <p:spPr>
          <a:xfrm>
            <a:off x="1030110" y="285474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 Conflict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7F90ED-7A0F-476A-8022-9D02219EA53A}"/>
              </a:ext>
            </a:extLst>
          </p:cNvPr>
          <p:cNvSpPr txBox="1"/>
          <p:nvPr/>
        </p:nvSpPr>
        <p:spPr>
          <a:xfrm>
            <a:off x="8116708" y="52404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(sister)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8799AE-4278-4C58-8D45-CF6A391C7FC0}"/>
              </a:ext>
            </a:extLst>
          </p:cNvPr>
          <p:cNvSpPr txBox="1"/>
          <p:nvPr/>
        </p:nvSpPr>
        <p:spPr>
          <a:xfrm>
            <a:off x="3001481" y="5241966"/>
            <a:ext cx="104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(brother)</a:t>
            </a: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09600"/>
            <a:ext cx="8229599" cy="762000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sz="4000" b="1" dirty="0"/>
              <a:t>The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24000"/>
            <a:ext cx="9448800" cy="4419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600" dirty="0"/>
              <a:t>What almost always happened from the Relationship Conflict, was that my siblings wouldn’t be arguing about the task anymore and were becoming personal. 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600" dirty="0"/>
              <a:t>The small conflict would often get pretty ugly and become a heated argument.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600" dirty="0"/>
              <a:t>There was never any emotional conflict between my sister and other employees. 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600" dirty="0"/>
              <a:t>In general it’s probably never a good idea to have people with a strong relationship to have heavy contact in a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9AE9-9943-40A8-896F-331CC489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533400"/>
            <a:ext cx="10134600" cy="914400"/>
          </a:xfrm>
        </p:spPr>
        <p:txBody>
          <a:bodyPr/>
          <a:lstStyle/>
          <a:p>
            <a:pPr algn="ctr"/>
            <a:r>
              <a:rPr lang="en-US" b="1" dirty="0"/>
              <a:t>What I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C0C7-0FDD-42FB-8B3E-15D473115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2" y="1676400"/>
            <a:ext cx="48768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I Learned About Relationship Conflict: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 believed that my younger brother was acting-out because he didn't view my sister as his boss.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4A0C-2143-4DA8-93F7-13A4D160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9212" y="1676400"/>
            <a:ext cx="51054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I Learned About Relationship Conflict: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reason why Relationship Conflict is dysfunctional is because it distracts from the actual task and focuses on personal issues.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my sister wanted to avoid Relationship Conflict than she should have one of the other managers assign us tasks.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2612-7867-4144-BF9A-2784B30B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90800"/>
            <a:ext cx="10971372" cy="1066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19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1287</TotalTime>
  <Words>227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Marketing 16x9</vt:lpstr>
      <vt:lpstr>Relationship Conflict</vt:lpstr>
      <vt:lpstr>PowerPoint Presentation</vt:lpstr>
      <vt:lpstr>PowerPoint Presentation</vt:lpstr>
      <vt:lpstr> The Result</vt:lpstr>
      <vt:lpstr>What I Learned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Conflict</dc:title>
  <dc:creator>jtfat</dc:creator>
  <cp:lastModifiedBy>jtfat</cp:lastModifiedBy>
  <cp:revision>24</cp:revision>
  <dcterms:created xsi:type="dcterms:W3CDTF">2017-10-24T14:26:05Z</dcterms:created>
  <dcterms:modified xsi:type="dcterms:W3CDTF">2017-10-25T13:58:19Z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