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67" r:id="rId5"/>
    <p:sldId id="266" r:id="rId6"/>
    <p:sldId id="271" r:id="rId7"/>
    <p:sldId id="270" r:id="rId8"/>
    <p:sldId id="272" r:id="rId9"/>
    <p:sldId id="273" r:id="rId10"/>
    <p:sldId id="274" r:id="rId11"/>
    <p:sldId id="276" r:id="rId12"/>
    <p:sldId id="268" r:id="rId13"/>
    <p:sldId id="269" r:id="rId14"/>
    <p:sldId id="284" r:id="rId15"/>
    <p:sldId id="285" r:id="rId16"/>
    <p:sldId id="287" r:id="rId17"/>
    <p:sldId id="263" r:id="rId18"/>
    <p:sldId id="262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6" r:id="rId28"/>
    <p:sldId id="288" r:id="rId29"/>
    <p:sldId id="289" r:id="rId30"/>
    <p:sldId id="259" r:id="rId31"/>
    <p:sldId id="260" r:id="rId32"/>
    <p:sldId id="261" r:id="rId33"/>
    <p:sldId id="257" r:id="rId34"/>
    <p:sldId id="258" r:id="rId35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5F5A74-6B21-4D44-AE9A-0BEBCB517592}" v="50" dt="2024-05-10T04:49:14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19"/>
    <p:restoredTop sz="94648"/>
  </p:normalViewPr>
  <p:slideViewPr>
    <p:cSldViewPr snapToGrid="0">
      <p:cViewPr varScale="1">
        <p:scale>
          <a:sx n="114" d="100"/>
          <a:sy n="114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Kim （김요셉 - 金요셉）" userId="7b741cac-015d-45fa-841c-07715abcbd02" providerId="ADAL" clId="{095F5A74-6B21-4D44-AE9A-0BEBCB517592}"/>
    <pc:docChg chg="undo custSel addSld modSld sldOrd">
      <pc:chgData name="Joseph Kim （김요셉 - 金요셉）" userId="7b741cac-015d-45fa-841c-07715abcbd02" providerId="ADAL" clId="{095F5A74-6B21-4D44-AE9A-0BEBCB517592}" dt="2024-05-10T04:49:33.385" v="2492" actId="1076"/>
      <pc:docMkLst>
        <pc:docMk/>
      </pc:docMkLst>
      <pc:sldChg chg="modSp mod">
        <pc:chgData name="Joseph Kim （김요셉 - 金요셉）" userId="7b741cac-015d-45fa-841c-07715abcbd02" providerId="ADAL" clId="{095F5A74-6B21-4D44-AE9A-0BEBCB517592}" dt="2024-05-10T02:21:09.247" v="1" actId="27636"/>
        <pc:sldMkLst>
          <pc:docMk/>
          <pc:sldMk cId="2398292152" sldId="264"/>
        </pc:sldMkLst>
        <pc:spChg chg="mod">
          <ac:chgData name="Joseph Kim （김요셉 - 金요셉）" userId="7b741cac-015d-45fa-841c-07715abcbd02" providerId="ADAL" clId="{095F5A74-6B21-4D44-AE9A-0BEBCB517592}" dt="2024-05-10T02:21:09.247" v="1" actId="27636"/>
          <ac:spMkLst>
            <pc:docMk/>
            <pc:sldMk cId="2398292152" sldId="264"/>
            <ac:spMk id="3" creationId="{A70A96BE-8CB5-5420-2EAF-2333AF4110F0}"/>
          </ac:spMkLst>
        </pc:spChg>
      </pc:sldChg>
      <pc:sldChg chg="ord">
        <pc:chgData name="Joseph Kim （김요셉 - 金요셉）" userId="7b741cac-015d-45fa-841c-07715abcbd02" providerId="ADAL" clId="{095F5A74-6B21-4D44-AE9A-0BEBCB517592}" dt="2024-05-10T02:48:22.814" v="1180" actId="20578"/>
        <pc:sldMkLst>
          <pc:docMk/>
          <pc:sldMk cId="3295357605" sldId="266"/>
        </pc:sldMkLst>
      </pc:sldChg>
      <pc:sldChg chg="addSp delSp modSp new mod">
        <pc:chgData name="Joseph Kim （김요셉 - 金요셉）" userId="7b741cac-015d-45fa-841c-07715abcbd02" providerId="ADAL" clId="{095F5A74-6B21-4D44-AE9A-0BEBCB517592}" dt="2024-05-10T02:32:22.711" v="691" actId="1076"/>
        <pc:sldMkLst>
          <pc:docMk/>
          <pc:sldMk cId="386963143" sldId="270"/>
        </pc:sldMkLst>
        <pc:spChg chg="mod">
          <ac:chgData name="Joseph Kim （김요셉 - 金요셉）" userId="7b741cac-015d-45fa-841c-07715abcbd02" providerId="ADAL" clId="{095F5A74-6B21-4D44-AE9A-0BEBCB517592}" dt="2024-05-10T02:27:07.200" v="15" actId="20577"/>
          <ac:spMkLst>
            <pc:docMk/>
            <pc:sldMk cId="386963143" sldId="270"/>
            <ac:spMk id="2" creationId="{EA7F72A7-5951-8FB4-E7B3-A404A44AEF16}"/>
          </ac:spMkLst>
        </pc:spChg>
        <pc:spChg chg="add mod">
          <ac:chgData name="Joseph Kim （김요셉 - 金요셉）" userId="7b741cac-015d-45fa-841c-07715abcbd02" providerId="ADAL" clId="{095F5A74-6B21-4D44-AE9A-0BEBCB517592}" dt="2024-05-10T02:29:51.316" v="413" actId="20577"/>
          <ac:spMkLst>
            <pc:docMk/>
            <pc:sldMk cId="386963143" sldId="270"/>
            <ac:spMk id="3" creationId="{352F2C17-BDB4-DD7D-A82F-3065348E4569}"/>
          </ac:spMkLst>
        </pc:spChg>
        <pc:spChg chg="add mod">
          <ac:chgData name="Joseph Kim （김요셉 - 金요셉）" userId="7b741cac-015d-45fa-841c-07715abcbd02" providerId="ADAL" clId="{095F5A74-6B21-4D44-AE9A-0BEBCB517592}" dt="2024-05-10T02:29:16.621" v="396" actId="20577"/>
          <ac:spMkLst>
            <pc:docMk/>
            <pc:sldMk cId="386963143" sldId="270"/>
            <ac:spMk id="4" creationId="{3B52EEAA-E37B-4AD0-CC8D-41AADB09E480}"/>
          </ac:spMkLst>
        </pc:spChg>
        <pc:spChg chg="add mod">
          <ac:chgData name="Joseph Kim （김요셉 - 金요셉）" userId="7b741cac-015d-45fa-841c-07715abcbd02" providerId="ADAL" clId="{095F5A74-6B21-4D44-AE9A-0BEBCB517592}" dt="2024-05-10T02:30:47.040" v="555" actId="20577"/>
          <ac:spMkLst>
            <pc:docMk/>
            <pc:sldMk cId="386963143" sldId="270"/>
            <ac:spMk id="5" creationId="{4F96A725-E4C9-B082-EBE9-2029C13CC701}"/>
          </ac:spMkLst>
        </pc:spChg>
        <pc:spChg chg="add del mod">
          <ac:chgData name="Joseph Kim （김요셉 - 金요셉）" userId="7b741cac-015d-45fa-841c-07715abcbd02" providerId="ADAL" clId="{095F5A74-6B21-4D44-AE9A-0BEBCB517592}" dt="2024-05-10T02:31:27.072" v="686"/>
          <ac:spMkLst>
            <pc:docMk/>
            <pc:sldMk cId="386963143" sldId="270"/>
            <ac:spMk id="6" creationId="{AE31C1EF-A906-1D53-9DD7-FC66742DB25E}"/>
          </ac:spMkLst>
        </pc:spChg>
        <pc:spChg chg="add mod">
          <ac:chgData name="Joseph Kim （김요셉 - 金요셉）" userId="7b741cac-015d-45fa-841c-07715abcbd02" providerId="ADAL" clId="{095F5A74-6B21-4D44-AE9A-0BEBCB517592}" dt="2024-05-10T02:30:34.356" v="520" actId="1076"/>
          <ac:spMkLst>
            <pc:docMk/>
            <pc:sldMk cId="386963143" sldId="270"/>
            <ac:spMk id="7" creationId="{1D888FA7-486B-EAF5-FD03-FFCCD93D72EA}"/>
          </ac:spMkLst>
        </pc:spChg>
        <pc:spChg chg="add mod">
          <ac:chgData name="Joseph Kim （김요셉 - 金요셉）" userId="7b741cac-015d-45fa-841c-07715abcbd02" providerId="ADAL" clId="{095F5A74-6B21-4D44-AE9A-0BEBCB517592}" dt="2024-05-10T02:31:25.261" v="684" actId="20577"/>
          <ac:spMkLst>
            <pc:docMk/>
            <pc:sldMk cId="386963143" sldId="270"/>
            <ac:spMk id="8" creationId="{4DD42925-08C3-8222-AC5A-9A468172F5D3}"/>
          </ac:spMkLst>
        </pc:spChg>
        <pc:picChg chg="add mod">
          <ac:chgData name="Joseph Kim （김요셉 - 金요셉）" userId="7b741cac-015d-45fa-841c-07715abcbd02" providerId="ADAL" clId="{095F5A74-6B21-4D44-AE9A-0BEBCB517592}" dt="2024-05-10T02:32:22.711" v="691" actId="1076"/>
          <ac:picMkLst>
            <pc:docMk/>
            <pc:sldMk cId="386963143" sldId="270"/>
            <ac:picMk id="9" creationId="{8734F266-B068-A1B4-6CFD-E89E317AC17A}"/>
          </ac:picMkLst>
        </pc:picChg>
      </pc:sldChg>
      <pc:sldChg chg="modSp new mod">
        <pc:chgData name="Joseph Kim （김요셉 - 金요셉）" userId="7b741cac-015d-45fa-841c-07715abcbd02" providerId="ADAL" clId="{095F5A74-6B21-4D44-AE9A-0BEBCB517592}" dt="2024-05-10T02:35:23.995" v="809" actId="27636"/>
        <pc:sldMkLst>
          <pc:docMk/>
          <pc:sldMk cId="241728279" sldId="271"/>
        </pc:sldMkLst>
        <pc:spChg chg="mod">
          <ac:chgData name="Joseph Kim （김요셉 - 金요셉）" userId="7b741cac-015d-45fa-841c-07715abcbd02" providerId="ADAL" clId="{095F5A74-6B21-4D44-AE9A-0BEBCB517592}" dt="2024-05-10T02:33:29.007" v="786" actId="20577"/>
          <ac:spMkLst>
            <pc:docMk/>
            <pc:sldMk cId="241728279" sldId="271"/>
            <ac:spMk id="2" creationId="{FF860287-8D0F-0AAE-20B6-3753400098C5}"/>
          </ac:spMkLst>
        </pc:spChg>
        <pc:spChg chg="mod">
          <ac:chgData name="Joseph Kim （김요셉 - 金요셉）" userId="7b741cac-015d-45fa-841c-07715abcbd02" providerId="ADAL" clId="{095F5A74-6B21-4D44-AE9A-0BEBCB517592}" dt="2024-05-10T02:35:23.995" v="809" actId="27636"/>
          <ac:spMkLst>
            <pc:docMk/>
            <pc:sldMk cId="241728279" sldId="271"/>
            <ac:spMk id="3" creationId="{666D67D7-D464-DC11-8993-0EEF4AA892C6}"/>
          </ac:spMkLst>
        </pc:spChg>
      </pc:sldChg>
      <pc:sldChg chg="addSp delSp modSp new mod">
        <pc:chgData name="Joseph Kim （김요셉 - 金요셉）" userId="7b741cac-015d-45fa-841c-07715abcbd02" providerId="ADAL" clId="{095F5A74-6B21-4D44-AE9A-0BEBCB517592}" dt="2024-05-10T04:19:55.576" v="1335" actId="1076"/>
        <pc:sldMkLst>
          <pc:docMk/>
          <pc:sldMk cId="158730262" sldId="272"/>
        </pc:sldMkLst>
        <pc:spChg chg="mod">
          <ac:chgData name="Joseph Kim （김요셉 - 金요셉）" userId="7b741cac-015d-45fa-841c-07715abcbd02" providerId="ADAL" clId="{095F5A74-6B21-4D44-AE9A-0BEBCB517592}" dt="2024-05-10T02:45:25.887" v="824" actId="20577"/>
          <ac:spMkLst>
            <pc:docMk/>
            <pc:sldMk cId="158730262" sldId="272"/>
            <ac:spMk id="2" creationId="{DAD1A81C-E672-A465-C17D-8C30EBDFE79C}"/>
          </ac:spMkLst>
        </pc:spChg>
        <pc:spChg chg="add mod">
          <ac:chgData name="Joseph Kim （김요셉 - 金요셉）" userId="7b741cac-015d-45fa-841c-07715abcbd02" providerId="ADAL" clId="{095F5A74-6B21-4D44-AE9A-0BEBCB517592}" dt="2024-05-10T02:46:34.328" v="917" actId="20577"/>
          <ac:spMkLst>
            <pc:docMk/>
            <pc:sldMk cId="158730262" sldId="272"/>
            <ac:spMk id="3" creationId="{B606CA82-B5EB-07D1-10A8-1DC5D2009FF2}"/>
          </ac:spMkLst>
        </pc:spChg>
        <pc:spChg chg="add mod">
          <ac:chgData name="Joseph Kim （김요셉 - 金요셉）" userId="7b741cac-015d-45fa-841c-07715abcbd02" providerId="ADAL" clId="{095F5A74-6B21-4D44-AE9A-0BEBCB517592}" dt="2024-05-10T02:47:43.430" v="1179" actId="1076"/>
          <ac:spMkLst>
            <pc:docMk/>
            <pc:sldMk cId="158730262" sldId="272"/>
            <ac:spMk id="4" creationId="{AB1F7BDF-6D0A-AAC6-B11D-80408FA6A2C9}"/>
          </ac:spMkLst>
        </pc:spChg>
        <pc:spChg chg="add mod">
          <ac:chgData name="Joseph Kim （김요셉 - 金요셉）" userId="7b741cac-015d-45fa-841c-07715abcbd02" providerId="ADAL" clId="{095F5A74-6B21-4D44-AE9A-0BEBCB517592}" dt="2024-05-10T02:50:41.980" v="1254" actId="1076"/>
          <ac:spMkLst>
            <pc:docMk/>
            <pc:sldMk cId="158730262" sldId="272"/>
            <ac:spMk id="6" creationId="{79FAE8F0-58D4-6855-D300-259095613A95}"/>
          </ac:spMkLst>
        </pc:spChg>
        <pc:spChg chg="add del mod">
          <ac:chgData name="Joseph Kim （김요셉 - 金요셉）" userId="7b741cac-015d-45fa-841c-07715abcbd02" providerId="ADAL" clId="{095F5A74-6B21-4D44-AE9A-0BEBCB517592}" dt="2024-05-10T04:17:25.134" v="1270" actId="478"/>
          <ac:spMkLst>
            <pc:docMk/>
            <pc:sldMk cId="158730262" sldId="272"/>
            <ac:spMk id="10" creationId="{B6B98704-45B1-43CE-1DB0-F0A68FEE8530}"/>
          </ac:spMkLst>
        </pc:spChg>
        <pc:spChg chg="add mod">
          <ac:chgData name="Joseph Kim （김요셉 - 金요셉）" userId="7b741cac-015d-45fa-841c-07715abcbd02" providerId="ADAL" clId="{095F5A74-6B21-4D44-AE9A-0BEBCB517592}" dt="2024-05-10T04:17:39.460" v="1273" actId="208"/>
          <ac:spMkLst>
            <pc:docMk/>
            <pc:sldMk cId="158730262" sldId="272"/>
            <ac:spMk id="11" creationId="{68CBBBA4-68F8-08D9-0734-57481A47BC81}"/>
          </ac:spMkLst>
        </pc:spChg>
        <pc:spChg chg="add mod">
          <ac:chgData name="Joseph Kim （김요셉 - 金요셉）" userId="7b741cac-015d-45fa-841c-07715abcbd02" providerId="ADAL" clId="{095F5A74-6B21-4D44-AE9A-0BEBCB517592}" dt="2024-05-10T04:17:54.884" v="1316" actId="20577"/>
          <ac:spMkLst>
            <pc:docMk/>
            <pc:sldMk cId="158730262" sldId="272"/>
            <ac:spMk id="12" creationId="{2937C7FA-1AC4-48FC-5BC2-0305730D5CF4}"/>
          </ac:spMkLst>
        </pc:spChg>
        <pc:spChg chg="add mod">
          <ac:chgData name="Joseph Kim （김요셉 - 金요셉）" userId="7b741cac-015d-45fa-841c-07715abcbd02" providerId="ADAL" clId="{095F5A74-6B21-4D44-AE9A-0BEBCB517592}" dt="2024-05-10T04:18:10.007" v="1318" actId="1076"/>
          <ac:spMkLst>
            <pc:docMk/>
            <pc:sldMk cId="158730262" sldId="272"/>
            <ac:spMk id="13" creationId="{80B61BF1-6E36-AC3F-8DDF-2CB95DCE383C}"/>
          </ac:spMkLst>
        </pc:spChg>
        <pc:spChg chg="add mod">
          <ac:chgData name="Joseph Kim （김요셉 - 金요셉）" userId="7b741cac-015d-45fa-841c-07715abcbd02" providerId="ADAL" clId="{095F5A74-6B21-4D44-AE9A-0BEBCB517592}" dt="2024-05-10T04:19:55.576" v="1335" actId="1076"/>
          <ac:spMkLst>
            <pc:docMk/>
            <pc:sldMk cId="158730262" sldId="272"/>
            <ac:spMk id="14" creationId="{9CEA3FAB-86DC-E396-6157-90E2D76109F6}"/>
          </ac:spMkLst>
        </pc:spChg>
        <pc:picChg chg="add mod">
          <ac:chgData name="Joseph Kim （김요셉 - 金요셉）" userId="7b741cac-015d-45fa-841c-07715abcbd02" providerId="ADAL" clId="{095F5A74-6B21-4D44-AE9A-0BEBCB517592}" dt="2024-05-10T02:50:01.422" v="1185" actId="1076"/>
          <ac:picMkLst>
            <pc:docMk/>
            <pc:sldMk cId="158730262" sldId="272"/>
            <ac:picMk id="5" creationId="{8140A3C5-0985-70A6-54DE-C511A31DA752}"/>
          </ac:picMkLst>
        </pc:picChg>
        <pc:picChg chg="add mod">
          <ac:chgData name="Joseph Kim （김요셉 - 金요셉）" userId="7b741cac-015d-45fa-841c-07715abcbd02" providerId="ADAL" clId="{095F5A74-6B21-4D44-AE9A-0BEBCB517592}" dt="2024-05-10T04:14:44.127" v="1259" actId="1076"/>
          <ac:picMkLst>
            <pc:docMk/>
            <pc:sldMk cId="158730262" sldId="272"/>
            <ac:picMk id="7" creationId="{A4B6646B-DD8B-DC36-D7E1-F8F5EEB8A3CB}"/>
          </ac:picMkLst>
        </pc:picChg>
        <pc:picChg chg="add del mod">
          <ac:chgData name="Joseph Kim （김요셉 - 金요셉）" userId="7b741cac-015d-45fa-841c-07715abcbd02" providerId="ADAL" clId="{095F5A74-6B21-4D44-AE9A-0BEBCB517592}" dt="2024-05-10T04:15:36.371" v="1261" actId="478"/>
          <ac:picMkLst>
            <pc:docMk/>
            <pc:sldMk cId="158730262" sldId="272"/>
            <ac:picMk id="8" creationId="{55780217-3D06-8D60-74FC-45903EEF3CD0}"/>
          </ac:picMkLst>
        </pc:picChg>
        <pc:picChg chg="add mod">
          <ac:chgData name="Joseph Kim （김요셉 - 金요셉）" userId="7b741cac-015d-45fa-841c-07715abcbd02" providerId="ADAL" clId="{095F5A74-6B21-4D44-AE9A-0BEBCB517592}" dt="2024-05-10T04:16:53.871" v="1265" actId="14100"/>
          <ac:picMkLst>
            <pc:docMk/>
            <pc:sldMk cId="158730262" sldId="272"/>
            <ac:picMk id="9" creationId="{641ECD00-7F10-77F7-CCFE-643D3F89DE22}"/>
          </ac:picMkLst>
        </pc:picChg>
      </pc:sldChg>
      <pc:sldChg chg="addSp delSp modSp add mod">
        <pc:chgData name="Joseph Kim （김요셉 - 金요셉）" userId="7b741cac-015d-45fa-841c-07715abcbd02" providerId="ADAL" clId="{095F5A74-6B21-4D44-AE9A-0BEBCB517592}" dt="2024-05-10T04:39:10.801" v="2281" actId="21"/>
        <pc:sldMkLst>
          <pc:docMk/>
          <pc:sldMk cId="3565623924" sldId="273"/>
        </pc:sldMkLst>
        <pc:spChg chg="mod">
          <ac:chgData name="Joseph Kim （김요셉 - 金요셉）" userId="7b741cac-015d-45fa-841c-07715abcbd02" providerId="ADAL" clId="{095F5A74-6B21-4D44-AE9A-0BEBCB517592}" dt="2024-05-10T04:22:40.152" v="1538" actId="20577"/>
          <ac:spMkLst>
            <pc:docMk/>
            <pc:sldMk cId="3565623924" sldId="273"/>
            <ac:spMk id="3" creationId="{B606CA82-B5EB-07D1-10A8-1DC5D2009FF2}"/>
          </ac:spMkLst>
        </pc:spChg>
        <pc:spChg chg="del mod">
          <ac:chgData name="Joseph Kim （김요셉 - 金요셉）" userId="7b741cac-015d-45fa-841c-07715abcbd02" providerId="ADAL" clId="{095F5A74-6B21-4D44-AE9A-0BEBCB517592}" dt="2024-05-10T04:21:33.975" v="1428"/>
          <ac:spMkLst>
            <pc:docMk/>
            <pc:sldMk cId="3565623924" sldId="273"/>
            <ac:spMk id="4" creationId="{AB1F7BDF-6D0A-AAC6-B11D-80408FA6A2C9}"/>
          </ac:spMkLst>
        </pc:spChg>
        <pc:spChg chg="mod">
          <ac:chgData name="Joseph Kim （김요셉 - 金요셉）" userId="7b741cac-015d-45fa-841c-07715abcbd02" providerId="ADAL" clId="{095F5A74-6B21-4D44-AE9A-0BEBCB517592}" dt="2024-05-10T04:26:39.984" v="1689" actId="1036"/>
          <ac:spMkLst>
            <pc:docMk/>
            <pc:sldMk cId="3565623924" sldId="273"/>
            <ac:spMk id="6" creationId="{79FAE8F0-58D4-6855-D300-259095613A95}"/>
          </ac:spMkLst>
        </pc:spChg>
        <pc:spChg chg="add mod">
          <ac:chgData name="Joseph Kim （김요셉 - 金요셉）" userId="7b741cac-015d-45fa-841c-07715abcbd02" providerId="ADAL" clId="{095F5A74-6B21-4D44-AE9A-0BEBCB517592}" dt="2024-05-10T04:22:08.798" v="1521" actId="20577"/>
          <ac:spMkLst>
            <pc:docMk/>
            <pc:sldMk cId="3565623924" sldId="273"/>
            <ac:spMk id="8" creationId="{8FE5C943-20B7-F98F-D3CA-BF459CFA7A86}"/>
          </ac:spMkLst>
        </pc:spChg>
        <pc:spChg chg="del">
          <ac:chgData name="Joseph Kim （김요셉 - 金요셉）" userId="7b741cac-015d-45fa-841c-07715abcbd02" providerId="ADAL" clId="{095F5A74-6B21-4D44-AE9A-0BEBCB517592}" dt="2024-05-10T04:20:57.417" v="1340" actId="478"/>
          <ac:spMkLst>
            <pc:docMk/>
            <pc:sldMk cId="3565623924" sldId="273"/>
            <ac:spMk id="11" creationId="{68CBBBA4-68F8-08D9-0734-57481A47BC81}"/>
          </ac:spMkLst>
        </pc:spChg>
        <pc:spChg chg="del">
          <ac:chgData name="Joseph Kim （김요셉 - 金요셉）" userId="7b741cac-015d-45fa-841c-07715abcbd02" providerId="ADAL" clId="{095F5A74-6B21-4D44-AE9A-0BEBCB517592}" dt="2024-05-10T04:20:57.417" v="1340" actId="478"/>
          <ac:spMkLst>
            <pc:docMk/>
            <pc:sldMk cId="3565623924" sldId="273"/>
            <ac:spMk id="12" creationId="{2937C7FA-1AC4-48FC-5BC2-0305730D5CF4}"/>
          </ac:spMkLst>
        </pc:spChg>
        <pc:spChg chg="del">
          <ac:chgData name="Joseph Kim （김요셉 - 金요셉）" userId="7b741cac-015d-45fa-841c-07715abcbd02" providerId="ADAL" clId="{095F5A74-6B21-4D44-AE9A-0BEBCB517592}" dt="2024-05-10T04:20:57.417" v="1340" actId="478"/>
          <ac:spMkLst>
            <pc:docMk/>
            <pc:sldMk cId="3565623924" sldId="273"/>
            <ac:spMk id="13" creationId="{80B61BF1-6E36-AC3F-8DDF-2CB95DCE383C}"/>
          </ac:spMkLst>
        </pc:spChg>
        <pc:spChg chg="del">
          <ac:chgData name="Joseph Kim （김요셉 - 金요셉）" userId="7b741cac-015d-45fa-841c-07715abcbd02" providerId="ADAL" clId="{095F5A74-6B21-4D44-AE9A-0BEBCB517592}" dt="2024-05-10T04:20:57.417" v="1340" actId="478"/>
          <ac:spMkLst>
            <pc:docMk/>
            <pc:sldMk cId="3565623924" sldId="273"/>
            <ac:spMk id="14" creationId="{9CEA3FAB-86DC-E396-6157-90E2D76109F6}"/>
          </ac:spMkLst>
        </pc:spChg>
        <pc:spChg chg="add mod">
          <ac:chgData name="Joseph Kim （김요셉 - 金요셉）" userId="7b741cac-015d-45fa-841c-07715abcbd02" providerId="ADAL" clId="{095F5A74-6B21-4D44-AE9A-0BEBCB517592}" dt="2024-05-10T04:26:39.984" v="1689" actId="1036"/>
          <ac:spMkLst>
            <pc:docMk/>
            <pc:sldMk cId="3565623924" sldId="273"/>
            <ac:spMk id="16" creationId="{ACF88F0C-9D16-E069-A5BB-0E885F152359}"/>
          </ac:spMkLst>
        </pc:spChg>
        <pc:spChg chg="add mod">
          <ac:chgData name="Joseph Kim （김요셉 - 金요셉）" userId="7b741cac-015d-45fa-841c-07715abcbd02" providerId="ADAL" clId="{095F5A74-6B21-4D44-AE9A-0BEBCB517592}" dt="2024-05-10T04:29:14.096" v="1895" actId="1076"/>
          <ac:spMkLst>
            <pc:docMk/>
            <pc:sldMk cId="3565623924" sldId="273"/>
            <ac:spMk id="18" creationId="{4D6AB242-C1BE-41F8-AF7D-560D1BAA3D42}"/>
          </ac:spMkLst>
        </pc:spChg>
        <pc:spChg chg="add mod">
          <ac:chgData name="Joseph Kim （김요셉 - 金요셉）" userId="7b741cac-015d-45fa-841c-07715abcbd02" providerId="ADAL" clId="{095F5A74-6B21-4D44-AE9A-0BEBCB517592}" dt="2024-05-10T04:29:17.991" v="1896" actId="1076"/>
          <ac:spMkLst>
            <pc:docMk/>
            <pc:sldMk cId="3565623924" sldId="273"/>
            <ac:spMk id="19" creationId="{014FCAA9-FB49-66AB-C364-D10B351E34E8}"/>
          </ac:spMkLst>
        </pc:spChg>
        <pc:spChg chg="add del mod">
          <ac:chgData name="Joseph Kim （김요셉 - 金요셉）" userId="7b741cac-015d-45fa-841c-07715abcbd02" providerId="ADAL" clId="{095F5A74-6B21-4D44-AE9A-0BEBCB517592}" dt="2024-05-10T04:39:10.801" v="2281" actId="21"/>
          <ac:spMkLst>
            <pc:docMk/>
            <pc:sldMk cId="3565623924" sldId="273"/>
            <ac:spMk id="21" creationId="{1C010543-CB27-AB26-DE34-40FDC939F9B7}"/>
          </ac:spMkLst>
        </pc:spChg>
        <pc:picChg chg="del">
          <ac:chgData name="Joseph Kim （김요셉 - 金요셉）" userId="7b741cac-015d-45fa-841c-07715abcbd02" providerId="ADAL" clId="{095F5A74-6B21-4D44-AE9A-0BEBCB517592}" dt="2024-05-10T04:20:52.465" v="1337" actId="478"/>
          <ac:picMkLst>
            <pc:docMk/>
            <pc:sldMk cId="3565623924" sldId="273"/>
            <ac:picMk id="5" creationId="{8140A3C5-0985-70A6-54DE-C511A31DA752}"/>
          </ac:picMkLst>
        </pc:picChg>
        <pc:picChg chg="del">
          <ac:chgData name="Joseph Kim （김요셉 - 金요셉）" userId="7b741cac-015d-45fa-841c-07715abcbd02" providerId="ADAL" clId="{095F5A74-6B21-4D44-AE9A-0BEBCB517592}" dt="2024-05-10T04:20:53.884" v="1338" actId="478"/>
          <ac:picMkLst>
            <pc:docMk/>
            <pc:sldMk cId="3565623924" sldId="273"/>
            <ac:picMk id="7" creationId="{A4B6646B-DD8B-DC36-D7E1-F8F5EEB8A3CB}"/>
          </ac:picMkLst>
        </pc:picChg>
        <pc:picChg chg="del">
          <ac:chgData name="Joseph Kim （김요셉 - 金요셉）" userId="7b741cac-015d-45fa-841c-07715abcbd02" providerId="ADAL" clId="{095F5A74-6B21-4D44-AE9A-0BEBCB517592}" dt="2024-05-10T04:20:54.977" v="1339" actId="478"/>
          <ac:picMkLst>
            <pc:docMk/>
            <pc:sldMk cId="3565623924" sldId="273"/>
            <ac:picMk id="9" creationId="{641ECD00-7F10-77F7-CCFE-643D3F89DE22}"/>
          </ac:picMkLst>
        </pc:picChg>
        <pc:picChg chg="add mod modCrop">
          <ac:chgData name="Joseph Kim （김요셉 - 金요셉）" userId="7b741cac-015d-45fa-841c-07715abcbd02" providerId="ADAL" clId="{095F5A74-6B21-4D44-AE9A-0BEBCB517592}" dt="2024-05-10T04:26:36.283" v="1676" actId="1076"/>
          <ac:picMkLst>
            <pc:docMk/>
            <pc:sldMk cId="3565623924" sldId="273"/>
            <ac:picMk id="10" creationId="{21110E98-4CD5-3A59-A318-3FC0AADB800B}"/>
          </ac:picMkLst>
        </pc:picChg>
        <pc:picChg chg="add mod">
          <ac:chgData name="Joseph Kim （김요셉 - 金요셉）" userId="7b741cac-015d-45fa-841c-07715abcbd02" providerId="ADAL" clId="{095F5A74-6B21-4D44-AE9A-0BEBCB517592}" dt="2024-05-10T04:24:37.721" v="1555" actId="1076"/>
          <ac:picMkLst>
            <pc:docMk/>
            <pc:sldMk cId="3565623924" sldId="273"/>
            <ac:picMk id="15" creationId="{7E8D3ED2-B360-B9B0-3852-DABDDBC5A497}"/>
          </ac:picMkLst>
        </pc:picChg>
        <pc:picChg chg="add mod">
          <ac:chgData name="Joseph Kim （김요셉 - 金요셉）" userId="7b741cac-015d-45fa-841c-07715abcbd02" providerId="ADAL" clId="{095F5A74-6B21-4D44-AE9A-0BEBCB517592}" dt="2024-05-10T04:26:52.565" v="1691" actId="1076"/>
          <ac:picMkLst>
            <pc:docMk/>
            <pc:sldMk cId="3565623924" sldId="273"/>
            <ac:picMk id="17" creationId="{4EC4C093-206B-A44D-75D5-D753C19F3F68}"/>
          </ac:picMkLst>
        </pc:picChg>
        <pc:picChg chg="add mod">
          <ac:chgData name="Joseph Kim （김요셉 - 金요셉）" userId="7b741cac-015d-45fa-841c-07715abcbd02" providerId="ADAL" clId="{095F5A74-6B21-4D44-AE9A-0BEBCB517592}" dt="2024-05-10T04:29:08.136" v="1894" actId="1076"/>
          <ac:picMkLst>
            <pc:docMk/>
            <pc:sldMk cId="3565623924" sldId="273"/>
            <ac:picMk id="20" creationId="{F2E855D7-8083-D08F-196C-A403C39DAF57}"/>
          </ac:picMkLst>
        </pc:picChg>
      </pc:sldChg>
      <pc:sldChg chg="addSp delSp modSp new mod">
        <pc:chgData name="Joseph Kim （김요셉 - 金요셉）" userId="7b741cac-015d-45fa-841c-07715abcbd02" providerId="ADAL" clId="{095F5A74-6B21-4D44-AE9A-0BEBCB517592}" dt="2024-05-10T04:40:36.782" v="2311" actId="1076"/>
        <pc:sldMkLst>
          <pc:docMk/>
          <pc:sldMk cId="630599215" sldId="274"/>
        </pc:sldMkLst>
        <pc:spChg chg="mod">
          <ac:chgData name="Joseph Kim （김요셉 - 金요셉）" userId="7b741cac-015d-45fa-841c-07715abcbd02" providerId="ADAL" clId="{095F5A74-6B21-4D44-AE9A-0BEBCB517592}" dt="2024-05-10T04:31:16.835" v="2136" actId="20577"/>
          <ac:spMkLst>
            <pc:docMk/>
            <pc:sldMk cId="630599215" sldId="274"/>
            <ac:spMk id="2" creationId="{F7B0A5D9-7CB6-42A8-E4FB-BB9EA915DACC}"/>
          </ac:spMkLst>
        </pc:spChg>
        <pc:spChg chg="add mod">
          <ac:chgData name="Joseph Kim （김요셉 - 金요셉）" userId="7b741cac-015d-45fa-841c-07715abcbd02" providerId="ADAL" clId="{095F5A74-6B21-4D44-AE9A-0BEBCB517592}" dt="2024-05-10T04:38:53.956" v="2280" actId="1035"/>
          <ac:spMkLst>
            <pc:docMk/>
            <pc:sldMk cId="630599215" sldId="274"/>
            <ac:spMk id="5" creationId="{0A24EBD9-8572-0722-3C1A-D1878CE5A563}"/>
          </ac:spMkLst>
        </pc:spChg>
        <pc:spChg chg="add mod">
          <ac:chgData name="Joseph Kim （김요셉 - 金요셉）" userId="7b741cac-015d-45fa-841c-07715abcbd02" providerId="ADAL" clId="{095F5A74-6B21-4D44-AE9A-0BEBCB517592}" dt="2024-05-10T04:38:53.956" v="2280" actId="1035"/>
          <ac:spMkLst>
            <pc:docMk/>
            <pc:sldMk cId="630599215" sldId="274"/>
            <ac:spMk id="6" creationId="{F63F659B-F99A-9DE9-2684-7BD2D3612C10}"/>
          </ac:spMkLst>
        </pc:spChg>
        <pc:spChg chg="add mod">
          <ac:chgData name="Joseph Kim （김요셉 - 金요셉）" userId="7b741cac-015d-45fa-841c-07715abcbd02" providerId="ADAL" clId="{095F5A74-6B21-4D44-AE9A-0BEBCB517592}" dt="2024-05-10T04:38:53.956" v="2280" actId="1035"/>
          <ac:spMkLst>
            <pc:docMk/>
            <pc:sldMk cId="630599215" sldId="274"/>
            <ac:spMk id="7" creationId="{D8B1E6F4-F370-1F78-1EA6-31ACB3A215CF}"/>
          </ac:spMkLst>
        </pc:spChg>
        <pc:spChg chg="add mod">
          <ac:chgData name="Joseph Kim （김요셉 - 金요셉）" userId="7b741cac-015d-45fa-841c-07715abcbd02" providerId="ADAL" clId="{095F5A74-6B21-4D44-AE9A-0BEBCB517592}" dt="2024-05-10T04:38:53.956" v="2280" actId="1035"/>
          <ac:spMkLst>
            <pc:docMk/>
            <pc:sldMk cId="630599215" sldId="274"/>
            <ac:spMk id="8" creationId="{C73E7210-C0F6-DF5B-1266-51001D3E56A4}"/>
          </ac:spMkLst>
        </pc:spChg>
        <pc:spChg chg="add mod">
          <ac:chgData name="Joseph Kim （김요셉 - 金요셉）" userId="7b741cac-015d-45fa-841c-07715abcbd02" providerId="ADAL" clId="{095F5A74-6B21-4D44-AE9A-0BEBCB517592}" dt="2024-05-10T04:38:53.956" v="2280" actId="1035"/>
          <ac:spMkLst>
            <pc:docMk/>
            <pc:sldMk cId="630599215" sldId="274"/>
            <ac:spMk id="9" creationId="{CF599429-C476-6CBE-3BE2-68FB07B4A035}"/>
          </ac:spMkLst>
        </pc:spChg>
        <pc:spChg chg="add del mod">
          <ac:chgData name="Joseph Kim （김요셉 - 金요셉）" userId="7b741cac-015d-45fa-841c-07715abcbd02" providerId="ADAL" clId="{095F5A74-6B21-4D44-AE9A-0BEBCB517592}" dt="2024-05-10T04:36:42.515" v="2184" actId="478"/>
          <ac:spMkLst>
            <pc:docMk/>
            <pc:sldMk cId="630599215" sldId="274"/>
            <ac:spMk id="10" creationId="{9DD3B380-F7FE-7BB1-CD12-85769CAA8439}"/>
          </ac:spMkLst>
        </pc:spChg>
        <pc:spChg chg="add del mod">
          <ac:chgData name="Joseph Kim （김요셉 - 金요셉）" userId="7b741cac-015d-45fa-841c-07715abcbd02" providerId="ADAL" clId="{095F5A74-6B21-4D44-AE9A-0BEBCB517592}" dt="2024-05-10T04:36:40.578" v="2183" actId="478"/>
          <ac:spMkLst>
            <pc:docMk/>
            <pc:sldMk cId="630599215" sldId="274"/>
            <ac:spMk id="11" creationId="{3885E708-ABAB-D697-C049-EF4219DBDFFA}"/>
          </ac:spMkLst>
        </pc:spChg>
        <pc:spChg chg="add del mod">
          <ac:chgData name="Joseph Kim （김요셉 - 金요셉）" userId="7b741cac-015d-45fa-841c-07715abcbd02" providerId="ADAL" clId="{095F5A74-6B21-4D44-AE9A-0BEBCB517592}" dt="2024-05-10T04:36:40.578" v="2183" actId="478"/>
          <ac:spMkLst>
            <pc:docMk/>
            <pc:sldMk cId="630599215" sldId="274"/>
            <ac:spMk id="12" creationId="{7703D743-374D-EFB7-DEFB-D06FA6BA4010}"/>
          </ac:spMkLst>
        </pc:spChg>
        <pc:spChg chg="add mod">
          <ac:chgData name="Joseph Kim （김요셉 - 金요셉）" userId="7b741cac-015d-45fa-841c-07715abcbd02" providerId="ADAL" clId="{095F5A74-6B21-4D44-AE9A-0BEBCB517592}" dt="2024-05-10T04:38:53.956" v="2280" actId="1035"/>
          <ac:spMkLst>
            <pc:docMk/>
            <pc:sldMk cId="630599215" sldId="274"/>
            <ac:spMk id="13" creationId="{CB52626A-AC4A-E80C-45EE-6E3BE29E0739}"/>
          </ac:spMkLst>
        </pc:spChg>
        <pc:spChg chg="add mod">
          <ac:chgData name="Joseph Kim （김요셉 - 金요셉）" userId="7b741cac-015d-45fa-841c-07715abcbd02" providerId="ADAL" clId="{095F5A74-6B21-4D44-AE9A-0BEBCB517592}" dt="2024-05-10T04:38:53.956" v="2280" actId="1035"/>
          <ac:spMkLst>
            <pc:docMk/>
            <pc:sldMk cId="630599215" sldId="274"/>
            <ac:spMk id="14" creationId="{A2320D18-319C-02CA-AD23-01359AA06316}"/>
          </ac:spMkLst>
        </pc:spChg>
        <pc:spChg chg="add mod">
          <ac:chgData name="Joseph Kim （김요셉 - 金요셉）" userId="7b741cac-015d-45fa-841c-07715abcbd02" providerId="ADAL" clId="{095F5A74-6B21-4D44-AE9A-0BEBCB517592}" dt="2024-05-10T04:39:32.346" v="2284" actId="1076"/>
          <ac:spMkLst>
            <pc:docMk/>
            <pc:sldMk cId="630599215" sldId="274"/>
            <ac:spMk id="15" creationId="{F1A61891-E57A-5035-ACD2-267B94DEA0F2}"/>
          </ac:spMkLst>
        </pc:spChg>
        <pc:spChg chg="add mod">
          <ac:chgData name="Joseph Kim （김요셉 - 金요셉）" userId="7b741cac-015d-45fa-841c-07715abcbd02" providerId="ADAL" clId="{095F5A74-6B21-4D44-AE9A-0BEBCB517592}" dt="2024-05-10T04:40:36.782" v="2311" actId="1076"/>
          <ac:spMkLst>
            <pc:docMk/>
            <pc:sldMk cId="630599215" sldId="274"/>
            <ac:spMk id="16" creationId="{E5FECEB0-A609-55D3-3A16-E02447F1D392}"/>
          </ac:spMkLst>
        </pc:spChg>
        <pc:picChg chg="add mod">
          <ac:chgData name="Joseph Kim （김요셉 - 金요셉）" userId="7b741cac-015d-45fa-841c-07715abcbd02" providerId="ADAL" clId="{095F5A74-6B21-4D44-AE9A-0BEBCB517592}" dt="2024-05-10T04:34:02.123" v="2142" actId="1076"/>
          <ac:picMkLst>
            <pc:docMk/>
            <pc:sldMk cId="630599215" sldId="274"/>
            <ac:picMk id="3" creationId="{49888BD3-DAF1-D3DC-B1EF-F482AEDA36DF}"/>
          </ac:picMkLst>
        </pc:picChg>
        <pc:picChg chg="add mod">
          <ac:chgData name="Joseph Kim （김요셉 - 金요셉）" userId="7b741cac-015d-45fa-841c-07715abcbd02" providerId="ADAL" clId="{095F5A74-6B21-4D44-AE9A-0BEBCB517592}" dt="2024-05-10T04:39:34.796" v="2285" actId="1076"/>
          <ac:picMkLst>
            <pc:docMk/>
            <pc:sldMk cId="630599215" sldId="274"/>
            <ac:picMk id="4" creationId="{3E8A50D4-C783-9320-953C-E473DBB8B225}"/>
          </ac:picMkLst>
        </pc:picChg>
      </pc:sldChg>
      <pc:sldChg chg="modSp new mod">
        <pc:chgData name="Joseph Kim （김요셉 - 金요셉）" userId="7b741cac-015d-45fa-841c-07715abcbd02" providerId="ADAL" clId="{095F5A74-6B21-4D44-AE9A-0BEBCB517592}" dt="2024-05-10T04:42:24.212" v="2326" actId="20577"/>
        <pc:sldMkLst>
          <pc:docMk/>
          <pc:sldMk cId="2368878882" sldId="275"/>
        </pc:sldMkLst>
        <pc:spChg chg="mod">
          <ac:chgData name="Joseph Kim （김요셉 - 金요셉）" userId="7b741cac-015d-45fa-841c-07715abcbd02" providerId="ADAL" clId="{095F5A74-6B21-4D44-AE9A-0BEBCB517592}" dt="2024-05-10T04:42:24.212" v="2326" actId="20577"/>
          <ac:spMkLst>
            <pc:docMk/>
            <pc:sldMk cId="2368878882" sldId="275"/>
            <ac:spMk id="2" creationId="{B454FCB2-9004-AD9A-DB92-97398BB5926D}"/>
          </ac:spMkLst>
        </pc:spChg>
      </pc:sldChg>
      <pc:sldChg chg="addSp modSp new mod">
        <pc:chgData name="Joseph Kim （김요셉 - 金요셉）" userId="7b741cac-015d-45fa-841c-07715abcbd02" providerId="ADAL" clId="{095F5A74-6B21-4D44-AE9A-0BEBCB517592}" dt="2024-05-10T04:49:33.385" v="2492" actId="1076"/>
        <pc:sldMkLst>
          <pc:docMk/>
          <pc:sldMk cId="2850797124" sldId="276"/>
        </pc:sldMkLst>
        <pc:spChg chg="mod">
          <ac:chgData name="Joseph Kim （김요셉 - 金요셉）" userId="7b741cac-015d-45fa-841c-07715abcbd02" providerId="ADAL" clId="{095F5A74-6B21-4D44-AE9A-0BEBCB517592}" dt="2024-05-10T04:42:53.735" v="2335" actId="20577"/>
          <ac:spMkLst>
            <pc:docMk/>
            <pc:sldMk cId="2850797124" sldId="276"/>
            <ac:spMk id="2" creationId="{E1710CC7-E54D-CAA1-F34B-CF59D283937B}"/>
          </ac:spMkLst>
        </pc:spChg>
        <pc:spChg chg="add mod">
          <ac:chgData name="Joseph Kim （김요셉 - 金요셉）" userId="7b741cac-015d-45fa-841c-07715abcbd02" providerId="ADAL" clId="{095F5A74-6B21-4D44-AE9A-0BEBCB517592}" dt="2024-05-10T04:44:37.927" v="2394" actId="20577"/>
          <ac:spMkLst>
            <pc:docMk/>
            <pc:sldMk cId="2850797124" sldId="276"/>
            <ac:spMk id="3" creationId="{655ADB6A-5CF4-6884-60A3-36EA4F036A27}"/>
          </ac:spMkLst>
        </pc:spChg>
        <pc:spChg chg="add mod">
          <ac:chgData name="Joseph Kim （김요셉 - 金요셉）" userId="7b741cac-015d-45fa-841c-07715abcbd02" providerId="ADAL" clId="{095F5A74-6B21-4D44-AE9A-0BEBCB517592}" dt="2024-05-10T04:45:05.942" v="2399" actId="208"/>
          <ac:spMkLst>
            <pc:docMk/>
            <pc:sldMk cId="2850797124" sldId="276"/>
            <ac:spMk id="5" creationId="{10770307-34F2-559B-DEEC-E1736ED5BC8C}"/>
          </ac:spMkLst>
        </pc:spChg>
        <pc:spChg chg="add mod">
          <ac:chgData name="Joseph Kim （김요셉 - 金요셉）" userId="7b741cac-015d-45fa-841c-07715abcbd02" providerId="ADAL" clId="{095F5A74-6B21-4D44-AE9A-0BEBCB517592}" dt="2024-05-10T04:47:50.821" v="2413" actId="1076"/>
          <ac:spMkLst>
            <pc:docMk/>
            <pc:sldMk cId="2850797124" sldId="276"/>
            <ac:spMk id="7" creationId="{32985406-172D-1B4A-F542-7FE74D594EBB}"/>
          </ac:spMkLst>
        </pc:spChg>
        <pc:spChg chg="add mod">
          <ac:chgData name="Joseph Kim （김요셉 - 金요셉）" userId="7b741cac-015d-45fa-841c-07715abcbd02" providerId="ADAL" clId="{095F5A74-6B21-4D44-AE9A-0BEBCB517592}" dt="2024-05-10T04:48:02.606" v="2417" actId="1076"/>
          <ac:spMkLst>
            <pc:docMk/>
            <pc:sldMk cId="2850797124" sldId="276"/>
            <ac:spMk id="8" creationId="{1AEC23F3-23E8-602A-89A5-FDE3BD75D959}"/>
          </ac:spMkLst>
        </pc:spChg>
        <pc:spChg chg="add mod">
          <ac:chgData name="Joseph Kim （김요셉 - 金요셉）" userId="7b741cac-015d-45fa-841c-07715abcbd02" providerId="ADAL" clId="{095F5A74-6B21-4D44-AE9A-0BEBCB517592}" dt="2024-05-10T04:48:08.257" v="2419" actId="1076"/>
          <ac:spMkLst>
            <pc:docMk/>
            <pc:sldMk cId="2850797124" sldId="276"/>
            <ac:spMk id="10" creationId="{FDBFBEFB-D7B0-979A-D937-BC9D978239EB}"/>
          </ac:spMkLst>
        </pc:spChg>
        <pc:spChg chg="add mod">
          <ac:chgData name="Joseph Kim （김요셉 - 金요셉）" userId="7b741cac-015d-45fa-841c-07715abcbd02" providerId="ADAL" clId="{095F5A74-6B21-4D44-AE9A-0BEBCB517592}" dt="2024-05-10T04:48:17.527" v="2422" actId="14100"/>
          <ac:spMkLst>
            <pc:docMk/>
            <pc:sldMk cId="2850797124" sldId="276"/>
            <ac:spMk id="11" creationId="{38A7CB61-A959-88C7-0765-196E0BC75E07}"/>
          </ac:spMkLst>
        </pc:spChg>
        <pc:spChg chg="add mod">
          <ac:chgData name="Joseph Kim （김요셉 - 金요셉）" userId="7b741cac-015d-45fa-841c-07715abcbd02" providerId="ADAL" clId="{095F5A74-6B21-4D44-AE9A-0BEBCB517592}" dt="2024-05-10T04:49:09.372" v="2431" actId="14100"/>
          <ac:spMkLst>
            <pc:docMk/>
            <pc:sldMk cId="2850797124" sldId="276"/>
            <ac:spMk id="13" creationId="{4539D2B6-7694-B767-E438-EA0298AD30B5}"/>
          </ac:spMkLst>
        </pc:spChg>
        <pc:spChg chg="add mod">
          <ac:chgData name="Joseph Kim （김요셉 - 金요셉）" userId="7b741cac-015d-45fa-841c-07715abcbd02" providerId="ADAL" clId="{095F5A74-6B21-4D44-AE9A-0BEBCB517592}" dt="2024-05-10T04:49:33.385" v="2492" actId="1076"/>
          <ac:spMkLst>
            <pc:docMk/>
            <pc:sldMk cId="2850797124" sldId="276"/>
            <ac:spMk id="14" creationId="{D5D28C3E-EE56-04AE-138A-A0C8FDB1AEC1}"/>
          </ac:spMkLst>
        </pc:spChg>
        <pc:picChg chg="add mod">
          <ac:chgData name="Joseph Kim （김요셉 - 金요셉）" userId="7b741cac-015d-45fa-841c-07715abcbd02" providerId="ADAL" clId="{095F5A74-6B21-4D44-AE9A-0BEBCB517592}" dt="2024-05-10T04:44:51.506" v="2396" actId="1076"/>
          <ac:picMkLst>
            <pc:docMk/>
            <pc:sldMk cId="2850797124" sldId="276"/>
            <ac:picMk id="4" creationId="{B6FEC110-A7A2-8C6A-69CD-70B68A31D08F}"/>
          </ac:picMkLst>
        </pc:picChg>
        <pc:picChg chg="add mod">
          <ac:chgData name="Joseph Kim （김요셉 - 金요셉）" userId="7b741cac-015d-45fa-841c-07715abcbd02" providerId="ADAL" clId="{095F5A74-6B21-4D44-AE9A-0BEBCB517592}" dt="2024-05-10T04:47:58.879" v="2416" actId="1076"/>
          <ac:picMkLst>
            <pc:docMk/>
            <pc:sldMk cId="2850797124" sldId="276"/>
            <ac:picMk id="6" creationId="{3A56D169-867F-9C58-B8E7-504F236BF335}"/>
          </ac:picMkLst>
        </pc:picChg>
        <pc:picChg chg="add mod">
          <ac:chgData name="Joseph Kim （김요셉 - 金요셉）" userId="7b741cac-015d-45fa-841c-07715abcbd02" providerId="ADAL" clId="{095F5A74-6B21-4D44-AE9A-0BEBCB517592}" dt="2024-05-10T04:47:54.472" v="2415" actId="1076"/>
          <ac:picMkLst>
            <pc:docMk/>
            <pc:sldMk cId="2850797124" sldId="276"/>
            <ac:picMk id="9" creationId="{671CA9BC-6633-21A8-255F-9B271B23FCAD}"/>
          </ac:picMkLst>
        </pc:picChg>
        <pc:picChg chg="add mod">
          <ac:chgData name="Joseph Kim （김요셉 - 金요셉）" userId="7b741cac-015d-45fa-841c-07715abcbd02" providerId="ADAL" clId="{095F5A74-6B21-4D44-AE9A-0BEBCB517592}" dt="2024-05-10T04:48:57.870" v="2427" actId="1076"/>
          <ac:picMkLst>
            <pc:docMk/>
            <pc:sldMk cId="2850797124" sldId="276"/>
            <ac:picMk id="12" creationId="{BC71599D-A149-9B4A-29A5-164EE9882A1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F136D-74F6-F66B-57FE-DF866C056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6BCB8-3B60-4FF6-80C4-47CF5DF88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6AE5D-40D8-DFE6-A7F2-C5DACA82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5131-B8BF-894F-8449-07BCAE76D44A}" type="datetimeFigureOut">
              <a:rPr lang="en-KR" smtClean="0"/>
              <a:t>5/15/24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049CF-50BD-2B1A-11A4-1FC0B0D5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2B14D-F01D-54AD-0BF8-981A266E5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9812-2000-2444-945E-8CD07469F4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6377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381A4-D9DC-D0E0-4CF0-AA7B500E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B8C38-5E04-0715-8FCC-1ED94F8A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414B9-DAD8-3535-36B7-8488F9AA4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5131-B8BF-894F-8449-07BCAE76D44A}" type="datetimeFigureOut">
              <a:rPr lang="en-KR" smtClean="0"/>
              <a:t>5/15/24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05DB4-72CA-C52C-D435-9D381A04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BC62B-A05F-553E-88A9-0399826CD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9812-2000-2444-945E-8CD07469F4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5065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AD60E8-332E-18D9-4095-088C6C808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CFC09-185C-7A02-C949-6528AF935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59054-7A5A-17D0-B23E-F8B5A25CD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5131-B8BF-894F-8449-07BCAE76D44A}" type="datetimeFigureOut">
              <a:rPr lang="en-KR" smtClean="0"/>
              <a:t>5/15/24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13D50-8109-A07F-5286-F0CB3A47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8E6DC-19B5-BE4F-053B-EFE1C5338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9812-2000-2444-945E-8CD07469F4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8293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29AA0-8ED4-3B14-78D5-C89859B9F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B816C-2283-7143-1BEB-2815AA050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6DBC6-E164-4E3F-BF19-1AA8C613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5131-B8BF-894F-8449-07BCAE76D44A}" type="datetimeFigureOut">
              <a:rPr lang="en-KR" smtClean="0"/>
              <a:t>5/15/24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5DFFA-7176-2550-2460-6B3D84CC3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DEABD-C1E4-34D6-CAE2-5CFDC728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9812-2000-2444-945E-8CD07469F4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4449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0C0C-CF05-7571-BE42-8CC4444AC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DC57F-80AA-D69C-D94E-B2CB189CB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D705-76D0-3911-4709-F32EF9B14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5131-B8BF-894F-8449-07BCAE76D44A}" type="datetimeFigureOut">
              <a:rPr lang="en-KR" smtClean="0"/>
              <a:t>5/15/24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ABE62-5B71-F2B2-FF90-58507643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21E24-0DE2-B1D1-3360-E1F462DA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9812-2000-2444-945E-8CD07469F4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817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5A129-6BF9-0E81-9DBB-66373DE6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D2ED4-FF9A-D144-7153-F6835AE30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F7A72-26A1-FFB0-0101-63C9AF568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4E9EA-94D2-E39A-F218-6A68ACECD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5131-B8BF-894F-8449-07BCAE76D44A}" type="datetimeFigureOut">
              <a:rPr lang="en-KR" smtClean="0"/>
              <a:t>5/15/24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C98CC-45B6-E116-C752-18AAC771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2ADB7-F881-01DD-BBB1-725A4C47C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9812-2000-2444-945E-8CD07469F4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3146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62C4-C781-52A0-1935-45B02668B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D6F44-F227-62D1-BCFD-451E2F84F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00DB1-CB03-4152-FD23-E04992905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52B9B1-1071-F012-63E3-5963DBE8A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AE56AA-7D52-74BC-EA8F-5993CFE3D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BBAF68-F4C3-8F8C-35EE-F4747E2C3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5131-B8BF-894F-8449-07BCAE76D44A}" type="datetimeFigureOut">
              <a:rPr lang="en-KR" smtClean="0"/>
              <a:t>5/15/24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FAC930-4FA6-C6A9-04A2-CB130D375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3C0A62-00F5-C10D-9013-23D8A985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9812-2000-2444-945E-8CD07469F4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9977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41DF-4D4F-00C1-150C-0BC02E84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39F15E-E3DB-186E-43DC-EBD05A6C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5131-B8BF-894F-8449-07BCAE76D44A}" type="datetimeFigureOut">
              <a:rPr lang="en-KR" smtClean="0"/>
              <a:t>5/15/24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DC3B0-4EED-096E-4A43-C6D85203D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553D9-5E4F-1459-88B0-BD89490FB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9812-2000-2444-945E-8CD07469F4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34087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CCCAE-B595-8473-C5DC-3AD821FA2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5131-B8BF-894F-8449-07BCAE76D44A}" type="datetimeFigureOut">
              <a:rPr lang="en-KR" smtClean="0"/>
              <a:t>5/15/24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624A4C-2048-831F-2D30-51F94E622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7684F-F118-DC40-9F6C-41C1F8AF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9812-2000-2444-945E-8CD07469F4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4185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D2218-9B88-C4EE-FFD8-B733B2DCE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BBF63-90AE-700F-B379-9E2CCC36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94C8B-E749-F644-4EEB-23F061B93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0947D-CDA0-1D49-A76E-A59B21149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5131-B8BF-894F-8449-07BCAE76D44A}" type="datetimeFigureOut">
              <a:rPr lang="en-KR" smtClean="0"/>
              <a:t>5/15/24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5BC60-C3DE-6413-2FB4-CD3FC732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C3F80-D4A7-4673-A98D-38AC08EB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9812-2000-2444-945E-8CD07469F4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8993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920FD-F435-B9A7-3BDC-0A304FF6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B62D2E-37CB-4A4B-DC5A-AF3F05588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1A9FC-D689-FAD0-76F6-30C159247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BB051-0E50-F54A-80BD-1D689B489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5131-B8BF-894F-8449-07BCAE76D44A}" type="datetimeFigureOut">
              <a:rPr lang="en-KR" smtClean="0"/>
              <a:t>5/15/24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D9D9A-D86C-38E7-AA6D-C0360E44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A865B-406F-9D45-F89A-9FCA0B90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9812-2000-2444-945E-8CD07469F4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1345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D3DEAF-8CF9-40D8-E3AC-51D5F8D61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69CE8-510D-4D64-48AB-B89CA0C4D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9C232-0130-A53B-B3A7-1961B48AF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EB5131-B8BF-894F-8449-07BCAE76D44A}" type="datetimeFigureOut">
              <a:rPr lang="en-KR" smtClean="0"/>
              <a:t>5/15/24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B3365-C0BE-7E57-9A44-6901F1AD7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E0C05-76DF-1C2C-3406-CE9A066E6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209812-2000-2444-945E-8CD07469F4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4329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riginal-owner/repository.git%22%EB%9D%BC%EB%A9%B4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EC9D-385E-F24F-2791-A1E198AA46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 err="1"/>
              <a:t>Github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F6F44-909E-BA8E-5E32-E950753567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37216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0A5D9-7CB6-42A8-E4FB-BB9EA915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실습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888BD3-DAF1-D3DC-B1EF-F482AEDA3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48" y="1766679"/>
            <a:ext cx="4751610" cy="20631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8A50D4-C783-9320-953C-E473DBB8B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910" y="1749287"/>
            <a:ext cx="4153925" cy="233597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A24EBD9-8572-0722-3C1A-D1878CE5A563}"/>
              </a:ext>
            </a:extLst>
          </p:cNvPr>
          <p:cNvSpPr/>
          <p:nvPr/>
        </p:nvSpPr>
        <p:spPr>
          <a:xfrm>
            <a:off x="1643271" y="4522305"/>
            <a:ext cx="503582" cy="503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3F659B-F99A-9DE9-2684-7BD2D3612C10}"/>
              </a:ext>
            </a:extLst>
          </p:cNvPr>
          <p:cNvSpPr/>
          <p:nvPr/>
        </p:nvSpPr>
        <p:spPr>
          <a:xfrm>
            <a:off x="2542210" y="4522305"/>
            <a:ext cx="503582" cy="503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B1E6F4-F370-1F78-1EA6-31ACB3A215CF}"/>
              </a:ext>
            </a:extLst>
          </p:cNvPr>
          <p:cNvSpPr/>
          <p:nvPr/>
        </p:nvSpPr>
        <p:spPr>
          <a:xfrm>
            <a:off x="3441149" y="4522305"/>
            <a:ext cx="503582" cy="503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73E7210-C0F6-DF5B-1266-51001D3E56A4}"/>
              </a:ext>
            </a:extLst>
          </p:cNvPr>
          <p:cNvSpPr/>
          <p:nvPr/>
        </p:nvSpPr>
        <p:spPr>
          <a:xfrm>
            <a:off x="4340088" y="4522305"/>
            <a:ext cx="503582" cy="503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d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CF599429-C476-6CBE-3BE2-68FB07B4A035}"/>
              </a:ext>
            </a:extLst>
          </p:cNvPr>
          <p:cNvSpPr/>
          <p:nvPr/>
        </p:nvSpPr>
        <p:spPr>
          <a:xfrm rot="10800000">
            <a:off x="2146852" y="4704521"/>
            <a:ext cx="371061" cy="19878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CB52626A-AC4A-E80C-45EE-6E3BE29E0739}"/>
              </a:ext>
            </a:extLst>
          </p:cNvPr>
          <p:cNvSpPr/>
          <p:nvPr/>
        </p:nvSpPr>
        <p:spPr>
          <a:xfrm rot="10800000">
            <a:off x="3067878" y="4711149"/>
            <a:ext cx="371061" cy="19878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A2320D18-319C-02CA-AD23-01359AA06316}"/>
              </a:ext>
            </a:extLst>
          </p:cNvPr>
          <p:cNvSpPr/>
          <p:nvPr/>
        </p:nvSpPr>
        <p:spPr>
          <a:xfrm rot="10800000">
            <a:off x="3935896" y="4717777"/>
            <a:ext cx="371061" cy="19878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A61891-E57A-5035-ACD2-267B94DEA0F2}"/>
              </a:ext>
            </a:extLst>
          </p:cNvPr>
          <p:cNvSpPr txBox="1"/>
          <p:nvPr/>
        </p:nvSpPr>
        <p:spPr>
          <a:xfrm>
            <a:off x="291547" y="1258955"/>
            <a:ext cx="1131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파일 b.txt, c.txt, d.txt를 하나씩 만들면서 만들때 마다 git add . / git commit –m “b (or c, or d)” 로 커밋하고 log 확인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FECEB0-A609-55D3-3A16-E02447F1D392}"/>
              </a:ext>
            </a:extLst>
          </p:cNvPr>
          <p:cNvSpPr txBox="1"/>
          <p:nvPr/>
        </p:nvSpPr>
        <p:spPr>
          <a:xfrm>
            <a:off x="20078" y="5585791"/>
            <a:ext cx="12171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HEAD : </a:t>
            </a:r>
          </a:p>
          <a:p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현재 작업 중인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가장 최근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커밋을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가리키는 포인터입니다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</a:p>
          <a:p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간단히 말해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dirty="0"/>
              <a:t>HEAD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는 당신이 현재 작업하고 있는 위치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즉 코드의 어떤 버전이 현재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체크아웃되어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있는지를 나타냅니다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  <a:r>
              <a:rPr lang="en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0599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0CC7-E54D-CAA1-F34B-CF59D283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5ADB6A-5CF4-6884-60A3-36EA4F036A27}"/>
              </a:ext>
            </a:extLst>
          </p:cNvPr>
          <p:cNvSpPr txBox="1"/>
          <p:nvPr/>
        </p:nvSpPr>
        <p:spPr>
          <a:xfrm>
            <a:off x="689112" y="1431233"/>
            <a:ext cx="292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</a:t>
            </a:r>
            <a:r>
              <a:rPr lang="en-KR" altLang="ko-KR" dirty="0"/>
              <a:t>it hub</a:t>
            </a:r>
            <a:r>
              <a:rPr lang="ko-KR" altLang="en-US" dirty="0"/>
              <a:t>에 </a:t>
            </a:r>
            <a:r>
              <a:rPr lang="en-US" altLang="ko-KR" dirty="0"/>
              <a:t>repository </a:t>
            </a:r>
            <a:r>
              <a:rPr lang="ko-KR" altLang="en-US" dirty="0"/>
              <a:t>만들기</a:t>
            </a:r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FEC110-A7A2-8C6A-69CD-70B68A31D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12" y="2045804"/>
            <a:ext cx="3152361" cy="24887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0770307-34F2-559B-DEEC-E1736ED5BC8C}"/>
              </a:ext>
            </a:extLst>
          </p:cNvPr>
          <p:cNvSpPr/>
          <p:nvPr/>
        </p:nvSpPr>
        <p:spPr>
          <a:xfrm>
            <a:off x="2915478" y="3193774"/>
            <a:ext cx="954157" cy="5433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56D169-867F-9C58-B8E7-504F236BF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557" y="2040835"/>
            <a:ext cx="2888110" cy="2425451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32985406-172D-1B4A-F542-7FE74D594EBB}"/>
              </a:ext>
            </a:extLst>
          </p:cNvPr>
          <p:cNvSpPr/>
          <p:nvPr/>
        </p:nvSpPr>
        <p:spPr>
          <a:xfrm>
            <a:off x="4161182" y="3047999"/>
            <a:ext cx="88789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EC23F3-23E8-602A-89A5-FDE3BD75D959}"/>
              </a:ext>
            </a:extLst>
          </p:cNvPr>
          <p:cNvSpPr/>
          <p:nvPr/>
        </p:nvSpPr>
        <p:spPr>
          <a:xfrm>
            <a:off x="5731565" y="3147391"/>
            <a:ext cx="1358348" cy="5433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1CA9BC-6633-21A8-255F-9B271B23F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5313" y="2217144"/>
            <a:ext cx="3806687" cy="1620478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FDBFBEFB-D7B0-979A-D937-BC9D978239EB}"/>
              </a:ext>
            </a:extLst>
          </p:cNvPr>
          <p:cNvSpPr/>
          <p:nvPr/>
        </p:nvSpPr>
        <p:spPr>
          <a:xfrm>
            <a:off x="7692887" y="3041372"/>
            <a:ext cx="88789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A7CB61-A959-88C7-0765-196E0BC75E07}"/>
              </a:ext>
            </a:extLst>
          </p:cNvPr>
          <p:cNvSpPr/>
          <p:nvPr/>
        </p:nvSpPr>
        <p:spPr>
          <a:xfrm>
            <a:off x="11052313" y="3379304"/>
            <a:ext cx="1040296" cy="5168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71599D-A149-9B4A-29A5-164EE9882A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642" y="4775387"/>
            <a:ext cx="6033053" cy="18398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539D2B6-7694-B767-E438-EA0298AD30B5}"/>
              </a:ext>
            </a:extLst>
          </p:cNvPr>
          <p:cNvSpPr/>
          <p:nvPr/>
        </p:nvSpPr>
        <p:spPr>
          <a:xfrm>
            <a:off x="1073426" y="6096001"/>
            <a:ext cx="5208104" cy="424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D28C3E-EE56-04AE-138A-A0C8FDB1AEC1}"/>
              </a:ext>
            </a:extLst>
          </p:cNvPr>
          <p:cNvSpPr txBox="1"/>
          <p:nvPr/>
        </p:nvSpPr>
        <p:spPr>
          <a:xfrm>
            <a:off x="6380921" y="6155634"/>
            <a:ext cx="258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이부분을 터미널에 입력</a:t>
            </a:r>
          </a:p>
        </p:txBody>
      </p:sp>
    </p:spTree>
    <p:extLst>
      <p:ext uri="{BB962C8B-B14F-4D97-AF65-F5344CB8AC3E}">
        <p14:creationId xmlns:p14="http://schemas.microsoft.com/office/powerpoint/2010/main" val="2850797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74D9-D257-C266-55D6-CACE91B5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깃명령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A0199-CEE4-5D46-5C94-7D736AD77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lnSpc>
                <a:spcPct val="12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log</a:t>
            </a: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log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명령어는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히스토리를 조회할 때 사용합니다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자세한 정보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변경 내용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작성자 등의 다양한 정보를 확인할 수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주요 옵션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또는 </a:t>
            </a: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--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patch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각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커밋에서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이루어진 변경 내용을 자세히 보여줍니다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--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stat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각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커밋에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대해 변경된 파일의 통계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수정된 파일 수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추가된 줄 수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삭제된 줄 수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를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보여줍니다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--</a:t>
            </a:r>
            <a:r>
              <a:rPr 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oneline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각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커밋을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한 줄로 간단하게 표시합니다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--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graph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머지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히스토리 등의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그래프를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ASCII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그래픽으로 표시합니다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--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author="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이름</a:t>
            </a: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"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특정 작성자의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커밋만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조회합니다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--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since=, --until=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특정 기간 동안의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커밋을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조회합니다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예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--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since="3 days ago").</a:t>
            </a:r>
          </a:p>
          <a:p>
            <a:pPr lvl="2">
              <a:lnSpc>
                <a:spcPct val="12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--no-merges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머지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커밋을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제외하고 조회합니다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사용 예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rtl="0">
              <a:lnSpc>
                <a:spcPct val="120000"/>
              </a:lnSpc>
            </a:pPr>
            <a:r>
              <a:rPr lang="en-US" dirty="0">
                <a:effectLst/>
              </a:rPr>
              <a:t>git </a:t>
            </a:r>
            <a:r>
              <a:rPr lang="en-US" dirty="0">
                <a:solidFill>
                  <a:srgbClr val="E9950C"/>
                </a:solidFill>
                <a:effectLst/>
              </a:rPr>
              <a:t>log</a:t>
            </a:r>
            <a:r>
              <a:rPr lang="en-US" dirty="0">
                <a:effectLst/>
              </a:rPr>
              <a:t> -p </a:t>
            </a:r>
            <a:r>
              <a:rPr lang="en-US" altLang="ko-KR" dirty="0">
                <a:effectLst/>
              </a:rPr>
              <a:t>/</a:t>
            </a:r>
            <a:r>
              <a:rPr lang="ko-KR" altLang="en-US" dirty="0">
                <a:effectLst/>
              </a:rPr>
              <a:t> </a:t>
            </a:r>
            <a:r>
              <a:rPr lang="en-US" dirty="0">
                <a:effectLst/>
              </a:rPr>
              <a:t>git </a:t>
            </a:r>
            <a:r>
              <a:rPr lang="en-US" dirty="0">
                <a:solidFill>
                  <a:srgbClr val="E9950C"/>
                </a:solidFill>
                <a:effectLst/>
              </a:rPr>
              <a:t>log</a:t>
            </a:r>
            <a:r>
              <a:rPr lang="en-US" dirty="0">
                <a:effectLst/>
              </a:rPr>
              <a:t> --</a:t>
            </a:r>
            <a:r>
              <a:rPr lang="en-US" dirty="0">
                <a:solidFill>
                  <a:srgbClr val="E9950C"/>
                </a:solidFill>
                <a:effectLst/>
              </a:rPr>
              <a:t>stat</a:t>
            </a:r>
            <a:r>
              <a:rPr lang="en-US" dirty="0">
                <a:effectLst/>
              </a:rPr>
              <a:t> </a:t>
            </a:r>
            <a:r>
              <a:rPr lang="en-US" altLang="ko-KR" dirty="0">
                <a:effectLst/>
              </a:rPr>
              <a:t>/</a:t>
            </a:r>
            <a:r>
              <a:rPr lang="ko-KR" altLang="en-US" dirty="0">
                <a:effectLst/>
              </a:rPr>
              <a:t> </a:t>
            </a:r>
            <a:r>
              <a:rPr lang="en-US" dirty="0">
                <a:effectLst/>
              </a:rPr>
              <a:t>git </a:t>
            </a:r>
            <a:r>
              <a:rPr lang="en-US" dirty="0">
                <a:solidFill>
                  <a:srgbClr val="E9950C"/>
                </a:solidFill>
                <a:effectLst/>
              </a:rPr>
              <a:t>log</a:t>
            </a:r>
            <a:r>
              <a:rPr lang="en-US" dirty="0">
                <a:effectLst/>
              </a:rPr>
              <a:t> --</a:t>
            </a:r>
            <a:r>
              <a:rPr lang="en-US" dirty="0" err="1">
                <a:effectLst/>
              </a:rPr>
              <a:t>oneline</a:t>
            </a:r>
            <a:r>
              <a:rPr lang="en-US" dirty="0">
                <a:effectLst/>
              </a:rPr>
              <a:t> --graph --all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542434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74D9-D257-C266-55D6-CACE91B5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깃명령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A0199-CEE4-5D46-5C94-7D736AD77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lnSpc>
                <a:spcPct val="12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status</a:t>
            </a: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status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명령어는 현재 작업 트리와 인덱스의 상태를 보여줍니다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어떤 파일이 수정되었거나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스테이징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되었는지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대기 중인 변경사항이 있는지 등을 확인할 수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주요 옵션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또는 </a:t>
            </a: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--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short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상태를 간단하게 한 줄로 보여줍니다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또는 </a:t>
            </a: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--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branch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현재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정보를 함께 보여줍니다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--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show-stash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스태시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stash)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 저장된 변경사항도 함께 보여줍니다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사용 예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effectLst/>
              </a:rPr>
              <a:t>git status </a:t>
            </a:r>
            <a:r>
              <a:rPr lang="en-US" altLang="ko-KR" dirty="0">
                <a:effectLst/>
              </a:rPr>
              <a:t>/</a:t>
            </a:r>
            <a:r>
              <a:rPr lang="ko-KR" altLang="en-US" dirty="0">
                <a:effectLst/>
              </a:rPr>
              <a:t> </a:t>
            </a:r>
            <a:r>
              <a:rPr lang="en-US" dirty="0">
                <a:effectLst/>
              </a:rPr>
              <a:t>git status -s </a:t>
            </a:r>
            <a:r>
              <a:rPr lang="en-US" altLang="ko-KR" dirty="0">
                <a:effectLst/>
              </a:rPr>
              <a:t>/</a:t>
            </a:r>
            <a:r>
              <a:rPr lang="ko-KR" altLang="en-US" dirty="0">
                <a:effectLst/>
              </a:rPr>
              <a:t> </a:t>
            </a:r>
            <a:r>
              <a:rPr lang="en-US" dirty="0">
                <a:effectLst/>
              </a:rPr>
              <a:t>git status -sb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117998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74D9-D257-C266-55D6-CACE91B5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깃명령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A0199-CEE4-5D46-5C94-7D736AD77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</a:t>
            </a: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diff</a:t>
            </a:r>
            <a:endParaRPr lang="en-US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현재 작업 디렉토리에서 변경된 내용과 이미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스테이징된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staged)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파일들 사이의 차이를 비교</a:t>
            </a:r>
            <a:endParaRPr lang="en-US" altLang="ko-K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>
              <a:lnSpc>
                <a:spcPct val="120000"/>
              </a:lnSpc>
            </a:pP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Hash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값을 이용하여 각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커밋간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비교</a:t>
            </a:r>
            <a:endParaRPr lang="en-US" altLang="ko-K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>
              <a:lnSpc>
                <a:spcPct val="120000"/>
              </a:lnSpc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사용 예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altLang="ko-K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git diff : </a:t>
            </a:r>
            <a:r>
              <a:rPr lang="ko-KR" alt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작업 디렉토리와 스테이지 영역 사이의 차이 비교</a:t>
            </a:r>
            <a:endParaRPr lang="en-US" altLang="ko-KR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2">
              <a:lnSpc>
                <a:spcPct val="120000"/>
              </a:lnSpc>
            </a:pPr>
            <a:r>
              <a:rPr lang="en-US" altLang="ko-KR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diff </a:t>
            </a:r>
            <a:r>
              <a:rPr lang="en-US" altLang="ko-K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--staged : </a:t>
            </a:r>
            <a:r>
              <a:rPr lang="ko-KR" altLang="en-U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스</a:t>
            </a:r>
            <a:r>
              <a:rPr lang="ko-KR" altLang="en-US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테이지된</a:t>
            </a:r>
            <a:r>
              <a:rPr lang="ko-KR" alt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변경사항과 마지막 </a:t>
            </a:r>
            <a:r>
              <a:rPr lang="ko-KR" altLang="en-US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</a:t>
            </a:r>
            <a:r>
              <a:rPr lang="ko-KR" alt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사이의 차이 비교</a:t>
            </a:r>
            <a:endParaRPr lang="en-US" altLang="ko-KR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2">
              <a:lnSpc>
                <a:spcPct val="120000"/>
              </a:lnSpc>
            </a:pPr>
            <a:r>
              <a:rPr lang="en-US" dirty="0">
                <a:effectLst/>
              </a:rPr>
              <a:t>git diff </a:t>
            </a:r>
            <a:r>
              <a:rPr lang="en-US" dirty="0"/>
              <a:t>hash1 hash2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각 </a:t>
            </a:r>
            <a:r>
              <a:rPr lang="ko-KR" altLang="en-US" dirty="0" err="1"/>
              <a:t>커밋들</a:t>
            </a:r>
            <a:r>
              <a:rPr lang="ko-KR" altLang="en-US" dirty="0"/>
              <a:t> 비교</a:t>
            </a:r>
            <a:endParaRPr lang="en-US" dirty="0">
              <a:effectLst/>
            </a:endParaRP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621704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74D9-D257-C266-55D6-CACE91B5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git diff</a:t>
            </a: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B712F-AA55-337D-F0E2-9FEDF4CDC972}"/>
              </a:ext>
            </a:extLst>
          </p:cNvPr>
          <p:cNvSpPr txBox="1"/>
          <p:nvPr/>
        </p:nvSpPr>
        <p:spPr>
          <a:xfrm>
            <a:off x="359229" y="1393372"/>
            <a:ext cx="448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git </a:t>
            </a:r>
            <a:r>
              <a:rPr lang="en-US" altLang="ko-KR" dirty="0" err="1"/>
              <a:t>init</a:t>
            </a:r>
            <a:r>
              <a:rPr lang="ko-KR" altLang="en-US" dirty="0"/>
              <a:t>되어 있는 곳에서 파일 하나를 수정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EF2241-0E64-B1FC-4338-7A0683076EA9}"/>
              </a:ext>
            </a:extLst>
          </p:cNvPr>
          <p:cNvSpPr txBox="1"/>
          <p:nvPr/>
        </p:nvSpPr>
        <p:spPr>
          <a:xfrm>
            <a:off x="411615" y="183152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git diff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B784BC-78A1-6B85-2062-BF9C3C24A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2270125"/>
            <a:ext cx="2781300" cy="1574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A45148-276D-4C0F-D381-3276AD9293E0}"/>
              </a:ext>
            </a:extLst>
          </p:cNvPr>
          <p:cNvSpPr txBox="1"/>
          <p:nvPr/>
        </p:nvSpPr>
        <p:spPr>
          <a:xfrm>
            <a:off x="464003" y="4112759"/>
            <a:ext cx="3013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git add . </a:t>
            </a:r>
            <a:r>
              <a:rPr lang="ko-KR" altLang="en-US" dirty="0"/>
              <a:t>후 </a:t>
            </a:r>
            <a:r>
              <a:rPr lang="en-US" altLang="ko-KR" dirty="0"/>
              <a:t>git diff --staged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9FC2F7-02BB-FB39-AA7D-0EE5FC9CC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4533900"/>
            <a:ext cx="28194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22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74D9-D257-C266-55D6-CACE91B5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git diff</a:t>
            </a: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B712F-AA55-337D-F0E2-9FEDF4CDC972}"/>
              </a:ext>
            </a:extLst>
          </p:cNvPr>
          <p:cNvSpPr txBox="1"/>
          <p:nvPr/>
        </p:nvSpPr>
        <p:spPr>
          <a:xfrm>
            <a:off x="359229" y="1393372"/>
            <a:ext cx="3063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Vscode</a:t>
            </a:r>
            <a:r>
              <a:rPr lang="ko-KR" altLang="en-US" dirty="0"/>
              <a:t>로 </a:t>
            </a:r>
            <a:r>
              <a:rPr lang="en-US" altLang="ko-KR" dirty="0"/>
              <a:t>git diff </a:t>
            </a:r>
            <a:r>
              <a:rPr lang="ko-KR" altLang="en-US" dirty="0"/>
              <a:t>결과 보기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CBAFF8-38BA-0551-3D47-3A59C750BFE9}"/>
              </a:ext>
            </a:extLst>
          </p:cNvPr>
          <p:cNvSpPr txBox="1"/>
          <p:nvPr/>
        </p:nvSpPr>
        <p:spPr>
          <a:xfrm>
            <a:off x="712351" y="1846854"/>
            <a:ext cx="631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r>
              <a:rPr lang="en-US" altLang="ko-KR" dirty="0" err="1"/>
              <a:t>gitconfig</a:t>
            </a:r>
            <a:r>
              <a:rPr lang="en-US" altLang="ko-KR" dirty="0"/>
              <a:t> </a:t>
            </a:r>
            <a:r>
              <a:rPr lang="ko-KR" altLang="en-US" dirty="0"/>
              <a:t>파일을 연다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홈디렉토리에</a:t>
            </a:r>
            <a:r>
              <a:rPr lang="ko-KR" altLang="en-US" dirty="0"/>
              <a:t> 있음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open ~/.</a:t>
            </a:r>
            <a:r>
              <a:rPr lang="en-US" altLang="ko-KR" dirty="0" err="1"/>
              <a:t>gitconfig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AD7D5B-4EE6-E3CE-1D38-EBD9D7406BC7}"/>
              </a:ext>
            </a:extLst>
          </p:cNvPr>
          <p:cNvSpPr txBox="1"/>
          <p:nvPr/>
        </p:nvSpPr>
        <p:spPr>
          <a:xfrm>
            <a:off x="1689410" y="2416241"/>
            <a:ext cx="60997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dirty="0"/>
              <a:t>[diff]</a:t>
            </a:r>
          </a:p>
          <a:p>
            <a:r>
              <a:rPr lang="en-KR" dirty="0"/>
              <a:t>	tool = vscode</a:t>
            </a:r>
          </a:p>
          <a:p>
            <a:r>
              <a:rPr lang="en-KR" dirty="0"/>
              <a:t>[difftool "vscode"]</a:t>
            </a:r>
          </a:p>
          <a:p>
            <a:r>
              <a:rPr lang="en-KR" dirty="0"/>
              <a:t>	cmd = code --wait --diff $LOCAL $REMOTE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2F3090-467B-7467-817A-F5F7124F5740}"/>
              </a:ext>
            </a:extLst>
          </p:cNvPr>
          <p:cNvSpPr txBox="1"/>
          <p:nvPr/>
        </p:nvSpPr>
        <p:spPr>
          <a:xfrm>
            <a:off x="853599" y="3816902"/>
            <a:ext cx="169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</a:t>
            </a:r>
            <a:r>
              <a:rPr lang="en-US" altLang="ko-KR" dirty="0" err="1"/>
              <a:t>difftool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7393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899E-124E-8ACC-BF8C-FC28CCA25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CD7F9-10F5-8ACE-3074-190EAC9F8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1.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생성</a:t>
            </a:r>
          </a:p>
          <a:p>
            <a:pPr lvl="1">
              <a:lnSpc>
                <a:spcPct val="120000"/>
              </a:lnSpc>
            </a:pP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브랜치를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만드는 명령어는 다음과 같습니다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effectLst/>
              </a:rPr>
              <a:t>git branch new-branch-name </a:t>
            </a:r>
          </a:p>
          <a:p>
            <a:pPr lvl="1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또는 작업 중인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브랜치로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바로 전환하면서 새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브랜치를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생성하려면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effectLst/>
              </a:rPr>
              <a:t>git checkout -b new-branch-name 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effectLst/>
              </a:rPr>
              <a:t>git </a:t>
            </a:r>
            <a:r>
              <a:rPr lang="en-US" dirty="0"/>
              <a:t>switch –C new-branch-name</a:t>
            </a:r>
            <a:endParaRPr lang="en-US" dirty="0">
              <a:effectLst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2. Fast-forward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머지</a:t>
            </a:r>
            <a:endParaRPr lang="ko-KR" altLang="en-US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Fast-forward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머지는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변경사항을 현재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최종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커밋에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선형적으로 추가하는 방법입니다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간에 분기점 이후 현재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브랜치에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변경사항이 없을 때 사용할 수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effectLst/>
              </a:rPr>
              <a:t># </a:t>
            </a:r>
            <a:r>
              <a:rPr lang="ko-KR" altLang="en-US" dirty="0">
                <a:effectLst/>
              </a:rPr>
              <a:t>먼저 메인 </a:t>
            </a:r>
            <a:r>
              <a:rPr lang="ko-KR" altLang="en-US" dirty="0" err="1">
                <a:effectLst/>
              </a:rPr>
              <a:t>브랜치로</a:t>
            </a:r>
            <a:r>
              <a:rPr lang="ko-KR" altLang="en-US" dirty="0">
                <a:effectLst/>
              </a:rPr>
              <a:t> 전환</a:t>
            </a:r>
            <a:r>
              <a:rPr lang="en-US" altLang="ko-KR" dirty="0">
                <a:effectLst/>
              </a:rPr>
              <a:t>:</a:t>
            </a:r>
            <a:r>
              <a:rPr lang="ko-KR" altLang="en-US" dirty="0">
                <a:effectLst/>
              </a:rPr>
              <a:t> </a:t>
            </a:r>
            <a:r>
              <a:rPr lang="en-US" dirty="0">
                <a:effectLst/>
              </a:rPr>
              <a:t>git checkout main (or master)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effectLst/>
              </a:rPr>
              <a:t># </a:t>
            </a:r>
            <a:r>
              <a:rPr lang="ko-KR" altLang="en-US" dirty="0" err="1">
                <a:effectLst/>
              </a:rPr>
              <a:t>머지하고자</a:t>
            </a:r>
            <a:r>
              <a:rPr lang="ko-KR" altLang="en-US" dirty="0">
                <a:effectLst/>
              </a:rPr>
              <a:t> 하는 </a:t>
            </a:r>
            <a:r>
              <a:rPr lang="ko-KR" altLang="en-US" dirty="0" err="1">
                <a:effectLst/>
              </a:rPr>
              <a:t>브랜치를</a:t>
            </a:r>
            <a:r>
              <a:rPr lang="ko-KR" altLang="en-US" dirty="0">
                <a:effectLst/>
              </a:rPr>
              <a:t> </a:t>
            </a:r>
            <a:r>
              <a:rPr lang="ko-KR" altLang="en-US" dirty="0" err="1">
                <a:effectLst/>
              </a:rPr>
              <a:t>메인에</a:t>
            </a:r>
            <a:r>
              <a:rPr lang="ko-KR" altLang="en-US" dirty="0">
                <a:effectLst/>
              </a:rPr>
              <a:t> </a:t>
            </a:r>
            <a:r>
              <a:rPr lang="ko-KR" altLang="en-US" dirty="0" err="1">
                <a:effectLst/>
              </a:rPr>
              <a:t>머지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: </a:t>
            </a:r>
            <a:r>
              <a:rPr lang="en-US" dirty="0">
                <a:effectLst/>
              </a:rPr>
              <a:t>git merge feature-branch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3. Non-fast-forward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머지</a:t>
            </a:r>
            <a:endParaRPr lang="ko-KR" altLang="en-US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Non-fast-forward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머지는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머지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커밋을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생성하여 두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히스토리가 모두 보존되도록 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 방법은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히스토리를 명확하게 유지하고 싶을 때 사용합니다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effectLst/>
              </a:rPr>
              <a:t>git checkout main (</a:t>
            </a:r>
            <a:r>
              <a:rPr lang="ko-KR" altLang="en-US" dirty="0">
                <a:effectLst/>
              </a:rPr>
              <a:t>메인으로 이동</a:t>
            </a:r>
            <a:r>
              <a:rPr lang="en-US" altLang="ko-KR" dirty="0">
                <a:effectLst/>
              </a:rPr>
              <a:t>)</a:t>
            </a:r>
            <a:endParaRPr lang="en-US" dirty="0">
              <a:effectLst/>
            </a:endParaRPr>
          </a:p>
          <a:p>
            <a:pPr lvl="2">
              <a:lnSpc>
                <a:spcPct val="120000"/>
              </a:lnSpc>
            </a:pPr>
            <a:r>
              <a:rPr lang="en-US" dirty="0">
                <a:effectLst/>
              </a:rPr>
              <a:t>git merge --no-ff feature-branch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 err="1">
                <a:effectLst/>
              </a:rPr>
              <a:t>머지</a:t>
            </a:r>
            <a:r>
              <a:rPr lang="en-US" altLang="ko-KR" dirty="0">
                <a:effectLst/>
              </a:rPr>
              <a:t>)</a:t>
            </a:r>
            <a:br>
              <a:rPr lang="en-US" dirty="0"/>
            </a:b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142761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899E-124E-8ACC-BF8C-FC28CCA25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CD7F9-10F5-8ACE-3074-190EAC9F8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lnSpc>
                <a:spcPct val="120000"/>
              </a:lnSpc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4.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관련 명령어</a:t>
            </a:r>
          </a:p>
          <a:p>
            <a:pPr lvl="1">
              <a:lnSpc>
                <a:spcPct val="120000"/>
              </a:lnSpc>
            </a:pP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머지된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보기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branch --merged </a:t>
            </a:r>
          </a:p>
          <a:p>
            <a:pPr lvl="2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현재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브랜치에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머지된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목록을 보여줍니다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머지되지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않은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보기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branch --no-merged </a:t>
            </a:r>
          </a:p>
          <a:p>
            <a:pPr lvl="2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현재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브랜치에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아직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머지되지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않은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목록을 보여줍니다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삭제하기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branch -d branch-name </a:t>
            </a:r>
          </a:p>
          <a:p>
            <a:pPr lvl="2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로컬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브랜치를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삭제합니다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머지가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완료되지 않은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브랜치를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강제로 삭제하려면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옵션을 사용합니다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이름 변경하기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branch -m old-branch-name new-branch-name </a:t>
            </a:r>
          </a:p>
          <a:p>
            <a:pPr lvl="2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branch --move old-branch-name new-branch-name </a:t>
            </a:r>
          </a:p>
          <a:p>
            <a:pPr lvl="2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현재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이름을 변경할 경우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old-branch-name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을 생략할 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202627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4FCB2-9004-AD9A-DB92-97398BB5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실습 (FastForward Merge)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0F46D4-0AE5-ADA3-FAAB-C7C47A888183}"/>
              </a:ext>
            </a:extLst>
          </p:cNvPr>
          <p:cNvSpPr txBox="1"/>
          <p:nvPr/>
        </p:nvSpPr>
        <p:spPr>
          <a:xfrm>
            <a:off x="359229" y="1393372"/>
            <a:ext cx="3298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fix-a</a:t>
            </a:r>
            <a:r>
              <a:rPr lang="ko-KR" altLang="en-US" dirty="0"/>
              <a:t>라는 </a:t>
            </a:r>
            <a:r>
              <a:rPr lang="en-US" altLang="ko-KR" dirty="0"/>
              <a:t>branch </a:t>
            </a:r>
            <a:r>
              <a:rPr lang="ko-KR" altLang="en-US" dirty="0"/>
              <a:t>만들고 이동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68A54D-000B-6C40-69D4-9E0AC546444F}"/>
              </a:ext>
            </a:extLst>
          </p:cNvPr>
          <p:cNvSpPr txBox="1"/>
          <p:nvPr/>
        </p:nvSpPr>
        <p:spPr>
          <a:xfrm>
            <a:off x="636043" y="1762704"/>
            <a:ext cx="164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git branch fix-a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C1A685-16E4-048E-D97C-94118FEA76D7}"/>
              </a:ext>
            </a:extLst>
          </p:cNvPr>
          <p:cNvSpPr txBox="1"/>
          <p:nvPr/>
        </p:nvSpPr>
        <p:spPr>
          <a:xfrm>
            <a:off x="359229" y="2597896"/>
            <a:ext cx="3929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1.1 fix-a</a:t>
            </a:r>
            <a:r>
              <a:rPr lang="ko-KR" altLang="en-US" dirty="0"/>
              <a:t>라는 </a:t>
            </a:r>
            <a:r>
              <a:rPr lang="en-US" altLang="ko-KR" dirty="0"/>
              <a:t>branch </a:t>
            </a:r>
            <a:r>
              <a:rPr lang="ko-KR" altLang="en-US" dirty="0"/>
              <a:t>만들고 바로 이동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5A9DD4-02A1-13D0-4C79-3CEB70436C22}"/>
              </a:ext>
            </a:extLst>
          </p:cNvPr>
          <p:cNvSpPr txBox="1"/>
          <p:nvPr/>
        </p:nvSpPr>
        <p:spPr>
          <a:xfrm>
            <a:off x="636043" y="3016392"/>
            <a:ext cx="220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git checkout –b fix-a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71726C-7998-DE29-24DB-BEBAADF298BD}"/>
              </a:ext>
            </a:extLst>
          </p:cNvPr>
          <p:cNvSpPr txBox="1"/>
          <p:nvPr/>
        </p:nvSpPr>
        <p:spPr>
          <a:xfrm>
            <a:off x="636043" y="2132036"/>
            <a:ext cx="3549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git </a:t>
            </a:r>
            <a:r>
              <a:rPr lang="en-US" altLang="ko-KR" dirty="0"/>
              <a:t>checkout fix-a  / </a:t>
            </a:r>
            <a:r>
              <a:rPr lang="en-US" altLang="ko-KR" dirty="0">
                <a:effectLst/>
              </a:rPr>
              <a:t>git switch </a:t>
            </a:r>
            <a:r>
              <a:rPr lang="en-US" altLang="ko-KR" dirty="0"/>
              <a:t>fix-a </a:t>
            </a:r>
            <a:endParaRPr lang="en-US" altLang="ko-KR" dirty="0"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77D12-AF3A-DFFB-A55B-1CCB4FE28E69}"/>
              </a:ext>
            </a:extLst>
          </p:cNvPr>
          <p:cNvSpPr txBox="1"/>
          <p:nvPr/>
        </p:nvSpPr>
        <p:spPr>
          <a:xfrm>
            <a:off x="636043" y="3408576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git switch –C fix-a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05F7AB-626C-7386-C175-C584474E8798}"/>
              </a:ext>
            </a:extLst>
          </p:cNvPr>
          <p:cNvSpPr txBox="1"/>
          <p:nvPr/>
        </p:nvSpPr>
        <p:spPr>
          <a:xfrm>
            <a:off x="359229" y="3973169"/>
            <a:ext cx="5330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 fix-a</a:t>
            </a:r>
            <a:r>
              <a:rPr lang="ko-KR" altLang="en-US" dirty="0"/>
              <a:t>라는 </a:t>
            </a:r>
            <a:r>
              <a:rPr lang="en-US" altLang="ko-KR" dirty="0"/>
              <a:t>branch</a:t>
            </a:r>
            <a:r>
              <a:rPr lang="ko-KR" altLang="en-US" dirty="0"/>
              <a:t>에서 파일 만들고 </a:t>
            </a:r>
            <a:r>
              <a:rPr lang="ko-KR" altLang="en-US" dirty="0" err="1"/>
              <a:t>커밋까지</a:t>
            </a:r>
            <a:r>
              <a:rPr lang="ko-KR" altLang="en-US" dirty="0"/>
              <a:t> 하기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ko-KR" altLang="en-US" dirty="0" err="1"/>
              <a:t>두번</a:t>
            </a:r>
            <a:r>
              <a:rPr lang="ko-KR" altLang="en-US" dirty="0"/>
              <a:t> 반복해서 </a:t>
            </a:r>
            <a:r>
              <a:rPr lang="ko-KR" altLang="en-US" dirty="0" err="1"/>
              <a:t>커밋을</a:t>
            </a:r>
            <a:r>
              <a:rPr lang="ko-KR" altLang="en-US" dirty="0"/>
              <a:t> 두개 만들기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9C51BB-1F03-2664-8A95-7CCC5FBDEFED}"/>
              </a:ext>
            </a:extLst>
          </p:cNvPr>
          <p:cNvSpPr txBox="1"/>
          <p:nvPr/>
        </p:nvSpPr>
        <p:spPr>
          <a:xfrm>
            <a:off x="636043" y="4588356"/>
            <a:ext cx="236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echo “this is h” &gt; </a:t>
            </a:r>
            <a:r>
              <a:rPr lang="en-US" altLang="ko-KR" dirty="0" err="1"/>
              <a:t>h.txt</a:t>
            </a:r>
            <a:r>
              <a:rPr lang="en-US" altLang="ko-KR" dirty="0">
                <a:effectLst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A98A60-BF6C-5F8D-D26C-E93B323FB220}"/>
              </a:ext>
            </a:extLst>
          </p:cNvPr>
          <p:cNvSpPr txBox="1"/>
          <p:nvPr/>
        </p:nvSpPr>
        <p:spPr>
          <a:xfrm>
            <a:off x="652843" y="4926543"/>
            <a:ext cx="1939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add .</a:t>
            </a:r>
          </a:p>
          <a:p>
            <a:r>
              <a:rPr lang="en-US" altLang="ko-KR" dirty="0"/>
              <a:t>git commit -m “h”</a:t>
            </a:r>
            <a:endParaRPr lang="en-US" altLang="ko-KR" dirty="0">
              <a:effectLst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448635-A9B3-4135-5FDD-EA1D345EF1CC}"/>
              </a:ext>
            </a:extLst>
          </p:cNvPr>
          <p:cNvSpPr txBox="1"/>
          <p:nvPr/>
        </p:nvSpPr>
        <p:spPr>
          <a:xfrm>
            <a:off x="359229" y="5668205"/>
            <a:ext cx="37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log</a:t>
            </a:r>
            <a:r>
              <a:rPr lang="ko-KR" altLang="en-US" dirty="0"/>
              <a:t> </a:t>
            </a:r>
            <a:r>
              <a:rPr lang="en-US" altLang="ko-KR" dirty="0"/>
              <a:t>--graph --</a:t>
            </a:r>
            <a:r>
              <a:rPr lang="en-US" altLang="ko-KR" dirty="0" err="1"/>
              <a:t>oneline</a:t>
            </a:r>
            <a:r>
              <a:rPr lang="en-US" altLang="ko-KR" dirty="0"/>
              <a:t> </a:t>
            </a:r>
            <a:r>
              <a:rPr lang="ko-KR" altLang="en-US" dirty="0" err="1"/>
              <a:t>으로</a:t>
            </a:r>
            <a:r>
              <a:rPr lang="ko-KR" altLang="en-US" dirty="0"/>
              <a:t> 확인 </a:t>
            </a:r>
            <a:endParaRPr lang="en-US" altLang="ko-KR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5D685D2-F05A-505A-88B2-915517DD1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607" y="1690688"/>
            <a:ext cx="4728531" cy="123605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4DADBBB-0EC4-F650-9C92-81A69BB1B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781" y="3123945"/>
            <a:ext cx="37084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78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3BAC-118D-BB5A-7765-D6B4D68EB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ko-KR" altLang="en-US" dirty="0"/>
              <a:t>소개 </a:t>
            </a:r>
            <a:r>
              <a:rPr lang="en-US" dirty="0"/>
              <a:t>– </a:t>
            </a:r>
            <a:r>
              <a:rPr lang="ko-KR" altLang="en-US" dirty="0"/>
              <a:t>분산 버전 관리 시스템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A96BE-8CB5-5420-2EAF-2333AF411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정의</a:t>
            </a:r>
            <a:endParaRPr lang="en-US" altLang="ko-KR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>
              <a:lnSpc>
                <a:spcPct val="120000"/>
              </a:lnSpc>
            </a:pP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은 분산 버전 관리 시스템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DVCS)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으로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소스 코드의 변경사항을 추적하고 여러 사용자가 동일한 파일에 대해 동시에 작업할 수 있도록 설계된 도구입니다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개발자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리누스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토발즈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2005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년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주요 특징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분산 아키텍처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사용자는 중앙 서버에 의존하지 않고 개별적으로 전체 코드 히스토리를 포함하는 로컬 저장소를 가집니다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빠른 성능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대부분의 작업이 로컬에서 이루어지기 때문에 네트워크 지연 없이 빠르게 실행됩니다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비선형 개발 지원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다양한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브랜치와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머지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옵션을 통해 복잡한 개발 프로젝트를 관리할 수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398292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C863C-4E9A-651B-2482-1CA4B0FE7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실습</a:t>
            </a:r>
            <a:r>
              <a:rPr lang="en-KR" dirty="0"/>
              <a:t> (FastForward Merge)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4CFC0D-B17B-C243-0F56-1E6166B1AB0F}"/>
              </a:ext>
            </a:extLst>
          </p:cNvPr>
          <p:cNvSpPr txBox="1"/>
          <p:nvPr/>
        </p:nvSpPr>
        <p:spPr>
          <a:xfrm>
            <a:off x="315162" y="1506022"/>
            <a:ext cx="5860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en-US" altLang="ko-KR" dirty="0"/>
              <a:t>Master</a:t>
            </a:r>
            <a:r>
              <a:rPr lang="ko-KR" altLang="en-US" dirty="0"/>
              <a:t>로 </a:t>
            </a:r>
            <a:r>
              <a:rPr lang="en-US" altLang="ko-KR" dirty="0"/>
              <a:t>checkout </a:t>
            </a:r>
            <a:r>
              <a:rPr lang="ko-KR" altLang="en-US" dirty="0"/>
              <a:t>한 후 </a:t>
            </a:r>
            <a:r>
              <a:rPr lang="en-US" altLang="ko-KR" dirty="0"/>
              <a:t>ls </a:t>
            </a:r>
            <a:r>
              <a:rPr lang="ko-KR" altLang="en-US" dirty="0"/>
              <a:t>로 무슨 파일이 있는지 보기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7ED3D6-92C2-DF91-4A92-859BE847B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5750"/>
            <a:ext cx="7772400" cy="1533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A5488A-57ED-CF97-72F2-6DBDBC3CB91D}"/>
              </a:ext>
            </a:extLst>
          </p:cNvPr>
          <p:cNvSpPr txBox="1"/>
          <p:nvPr/>
        </p:nvSpPr>
        <p:spPr>
          <a:xfrm>
            <a:off x="315162" y="3802684"/>
            <a:ext cx="474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</a:t>
            </a:r>
            <a:r>
              <a:rPr lang="ko-KR" altLang="en-US" dirty="0"/>
              <a:t> </a:t>
            </a:r>
            <a:r>
              <a:rPr lang="en-US" altLang="ko-KR" dirty="0" err="1"/>
              <a:t>FastForward</a:t>
            </a:r>
            <a:r>
              <a:rPr lang="ko-KR" altLang="en-US" dirty="0"/>
              <a:t>로 </a:t>
            </a:r>
            <a:r>
              <a:rPr lang="en-US" altLang="ko-KR" dirty="0"/>
              <a:t>fix-a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master</a:t>
            </a:r>
            <a:r>
              <a:rPr lang="ko-KR" altLang="en-US" dirty="0"/>
              <a:t>로 </a:t>
            </a:r>
            <a:r>
              <a:rPr lang="en-US" altLang="ko-KR" dirty="0"/>
              <a:t> Merge</a:t>
            </a:r>
            <a:r>
              <a:rPr lang="ko-KR" altLang="en-US" dirty="0"/>
              <a:t>하기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9174A6-118C-0D19-747C-46D69D03E9E6}"/>
              </a:ext>
            </a:extLst>
          </p:cNvPr>
          <p:cNvSpPr txBox="1"/>
          <p:nvPr/>
        </p:nvSpPr>
        <p:spPr>
          <a:xfrm>
            <a:off x="678222" y="4297764"/>
            <a:ext cx="6890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checkout master // </a:t>
            </a:r>
            <a:r>
              <a:rPr lang="ko-KR" altLang="en-US" dirty="0"/>
              <a:t>마스터로 옮기기</a:t>
            </a:r>
            <a:r>
              <a:rPr lang="en-US" altLang="ko-KR" dirty="0"/>
              <a:t>(</a:t>
            </a:r>
            <a:r>
              <a:rPr lang="ko-KR" altLang="en-US" dirty="0"/>
              <a:t>현재가 </a:t>
            </a:r>
            <a:r>
              <a:rPr lang="en-US" altLang="ko-KR" dirty="0"/>
              <a:t>master</a:t>
            </a:r>
            <a:r>
              <a:rPr lang="ko-KR" altLang="en-US" dirty="0"/>
              <a:t>면 필요 없음</a:t>
            </a:r>
            <a:r>
              <a:rPr lang="en-US" altLang="ko-KR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966594-BA79-0404-89EC-993E1BC14B49}"/>
              </a:ext>
            </a:extLst>
          </p:cNvPr>
          <p:cNvSpPr txBox="1"/>
          <p:nvPr/>
        </p:nvSpPr>
        <p:spPr>
          <a:xfrm>
            <a:off x="678222" y="4666446"/>
            <a:ext cx="15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git merge fix-a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C772011-FC3A-0F4C-D9EA-88EA942E8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22" y="5175181"/>
            <a:ext cx="4592335" cy="14334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B8257CB-12BF-2805-4F42-DD29708AE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9942" y="4258141"/>
            <a:ext cx="3288611" cy="228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31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B4D91-0094-D345-04FF-8F569752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실습</a:t>
            </a:r>
            <a:r>
              <a:rPr lang="en-KR" dirty="0"/>
              <a:t> (FastForward Merge)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1043E9-1FAC-0162-81DF-489D07581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45723"/>
            <a:ext cx="3886200" cy="33909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D60107-59B1-DDA1-77BE-144B8D65CA00}"/>
              </a:ext>
            </a:extLst>
          </p:cNvPr>
          <p:cNvSpPr txBox="1"/>
          <p:nvPr/>
        </p:nvSpPr>
        <p:spPr>
          <a:xfrm>
            <a:off x="408182" y="1506022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</a:t>
            </a:r>
            <a:r>
              <a:rPr lang="ko-KR" altLang="en-US" dirty="0"/>
              <a:t> </a:t>
            </a:r>
            <a:r>
              <a:rPr lang="en-US" altLang="ko-KR" dirty="0" err="1"/>
              <a:t>Github</a:t>
            </a:r>
            <a:r>
              <a:rPr lang="ko-KR" altLang="en-US" dirty="0"/>
              <a:t>로 </a:t>
            </a:r>
            <a:r>
              <a:rPr lang="en-US" altLang="ko-KR" dirty="0"/>
              <a:t>push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A9B6F-8042-58DE-2424-66461088AF0A}"/>
              </a:ext>
            </a:extLst>
          </p:cNvPr>
          <p:cNvSpPr txBox="1"/>
          <p:nvPr/>
        </p:nvSpPr>
        <p:spPr>
          <a:xfrm>
            <a:off x="621542" y="1898873"/>
            <a:ext cx="257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push -u origin master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48C45A7-F63A-E885-48C5-87CFABF0D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941335"/>
            <a:ext cx="7772400" cy="15998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51E98E-F917-8EF5-6483-3DE75D3DBB75}"/>
              </a:ext>
            </a:extLst>
          </p:cNvPr>
          <p:cNvSpPr txBox="1"/>
          <p:nvPr/>
        </p:nvSpPr>
        <p:spPr>
          <a:xfrm>
            <a:off x="2781300" y="2428585"/>
            <a:ext cx="7641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Local </a:t>
            </a:r>
            <a:r>
              <a:rPr lang="ko-KR" altLang="en-US" dirty="0">
                <a:solidFill>
                  <a:srgbClr val="FF0000"/>
                </a:solidFill>
              </a:rPr>
              <a:t>에는 </a:t>
            </a:r>
            <a:r>
              <a:rPr lang="en-US" altLang="ko-KR" dirty="0">
                <a:solidFill>
                  <a:srgbClr val="FF0000"/>
                </a:solidFill>
              </a:rPr>
              <a:t>fix-a (branch)</a:t>
            </a:r>
            <a:r>
              <a:rPr lang="ko-KR" altLang="en-US" dirty="0">
                <a:solidFill>
                  <a:srgbClr val="FF0000"/>
                </a:solidFill>
              </a:rPr>
              <a:t>가 남아 있으나 </a:t>
            </a:r>
            <a:r>
              <a:rPr lang="en-US" altLang="ko-KR" dirty="0">
                <a:solidFill>
                  <a:srgbClr val="FF0000"/>
                </a:solidFill>
              </a:rPr>
              <a:t>remote</a:t>
            </a:r>
            <a:r>
              <a:rPr lang="ko-KR" altLang="en-US" dirty="0">
                <a:solidFill>
                  <a:srgbClr val="FF0000"/>
                </a:solidFill>
              </a:rPr>
              <a:t>에 </a:t>
            </a:r>
            <a:r>
              <a:rPr lang="en-US" altLang="ko-KR" dirty="0">
                <a:solidFill>
                  <a:srgbClr val="FF0000"/>
                </a:solidFill>
              </a:rPr>
              <a:t>push </a:t>
            </a:r>
            <a:r>
              <a:rPr lang="ko-KR" altLang="en-US" dirty="0">
                <a:solidFill>
                  <a:srgbClr val="FF0000"/>
                </a:solidFill>
              </a:rPr>
              <a:t>될 때 </a:t>
            </a:r>
            <a:r>
              <a:rPr lang="en-US" altLang="ko-KR" dirty="0">
                <a:solidFill>
                  <a:srgbClr val="FF0000"/>
                </a:solidFill>
              </a:rPr>
              <a:t>branch </a:t>
            </a:r>
            <a:r>
              <a:rPr lang="ko-KR" altLang="en-US" dirty="0">
                <a:solidFill>
                  <a:srgbClr val="FF0000"/>
                </a:solidFill>
              </a:rPr>
              <a:t>없어짐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431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A275A-A109-54B0-29C1-9E77BD4EC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KR" dirty="0"/>
              <a:t> (FastForward Merge)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985389-491A-B81A-0058-F9974C2570EE}"/>
              </a:ext>
            </a:extLst>
          </p:cNvPr>
          <p:cNvSpPr txBox="1"/>
          <p:nvPr/>
        </p:nvSpPr>
        <p:spPr>
          <a:xfrm>
            <a:off x="359229" y="1393372"/>
            <a:ext cx="478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Local</a:t>
            </a:r>
            <a:r>
              <a:rPr lang="ko-KR" altLang="en-US" dirty="0"/>
              <a:t>에서 </a:t>
            </a:r>
            <a:r>
              <a:rPr lang="en-US" altLang="ko-KR" dirty="0"/>
              <a:t>fix-file-b </a:t>
            </a:r>
            <a:r>
              <a:rPr lang="ko-KR" altLang="en-US" dirty="0"/>
              <a:t>라는 </a:t>
            </a:r>
            <a:r>
              <a:rPr lang="en-US" altLang="ko-KR" dirty="0"/>
              <a:t>branch </a:t>
            </a:r>
            <a:r>
              <a:rPr lang="ko-KR" altLang="en-US" dirty="0"/>
              <a:t>만들고 이동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8BEBAE-EC2E-006F-32D2-44E6E98C41A0}"/>
              </a:ext>
            </a:extLst>
          </p:cNvPr>
          <p:cNvSpPr txBox="1"/>
          <p:nvPr/>
        </p:nvSpPr>
        <p:spPr>
          <a:xfrm>
            <a:off x="653143" y="1785257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switch –C fix-file-b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CA49C-A5AD-E768-BAB4-75EB1A5F3FA7}"/>
              </a:ext>
            </a:extLst>
          </p:cNvPr>
          <p:cNvSpPr txBox="1"/>
          <p:nvPr/>
        </p:nvSpPr>
        <p:spPr>
          <a:xfrm>
            <a:off x="359229" y="2198915"/>
            <a:ext cx="454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b.txt</a:t>
            </a:r>
            <a:r>
              <a:rPr lang="ko-KR" altLang="en-US" dirty="0" err="1"/>
              <a:t>를</a:t>
            </a:r>
            <a:r>
              <a:rPr lang="ko-KR" altLang="en-US" dirty="0"/>
              <a:t> 열고 아무 텍스트나 추가하고 저장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5F00E-B132-973D-9D29-7E26162432A2}"/>
              </a:ext>
            </a:extLst>
          </p:cNvPr>
          <p:cNvSpPr txBox="1"/>
          <p:nvPr/>
        </p:nvSpPr>
        <p:spPr>
          <a:xfrm>
            <a:off x="348344" y="2688772"/>
            <a:ext cx="3745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git add . / git commit –m ”fix </a:t>
            </a:r>
            <a:r>
              <a:rPr lang="en-US" altLang="ko-KR" dirty="0" err="1"/>
              <a:t>b.txt</a:t>
            </a:r>
            <a:r>
              <a:rPr lang="en-US" altLang="ko-KR" dirty="0"/>
              <a:t>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D6DB7-4DB0-24BB-0022-2A06510EE618}"/>
              </a:ext>
            </a:extLst>
          </p:cNvPr>
          <p:cNvSpPr txBox="1"/>
          <p:nvPr/>
        </p:nvSpPr>
        <p:spPr>
          <a:xfrm>
            <a:off x="359230" y="3145972"/>
            <a:ext cx="578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git push –u origin fix-file-b</a:t>
            </a:r>
            <a:r>
              <a:rPr lang="ko-KR" altLang="en-US" dirty="0"/>
              <a:t> </a:t>
            </a:r>
            <a:r>
              <a:rPr lang="en-US" altLang="ko-KR" dirty="0"/>
              <a:t>(remote</a:t>
            </a:r>
            <a:r>
              <a:rPr lang="ko-KR" altLang="en-US" dirty="0"/>
              <a:t>에 </a:t>
            </a:r>
            <a:r>
              <a:rPr lang="ko-KR" altLang="en-US" dirty="0" err="1"/>
              <a:t>브랜치가</a:t>
            </a:r>
            <a:r>
              <a:rPr lang="ko-KR" altLang="en-US" dirty="0"/>
              <a:t> 생성됨</a:t>
            </a:r>
            <a:r>
              <a:rPr lang="en-US" altLang="ko-KR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DA8E40-7E3E-8807-E86D-699022E04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44" y="3712029"/>
            <a:ext cx="3264820" cy="261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11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A275A-A109-54B0-29C1-9E77BD4EC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KR" dirty="0"/>
              <a:t> (FastForward Merge)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985389-491A-B81A-0058-F9974C2570EE}"/>
              </a:ext>
            </a:extLst>
          </p:cNvPr>
          <p:cNvSpPr txBox="1"/>
          <p:nvPr/>
        </p:nvSpPr>
        <p:spPr>
          <a:xfrm>
            <a:off x="359229" y="1393372"/>
            <a:ext cx="7208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File </a:t>
            </a:r>
            <a:r>
              <a:rPr lang="en-US" altLang="ko-KR" dirty="0" err="1"/>
              <a:t>b.txt</a:t>
            </a:r>
            <a:r>
              <a:rPr lang="ko-KR" altLang="en-US" dirty="0"/>
              <a:t>에 더 추가를 하고 </a:t>
            </a:r>
            <a:r>
              <a:rPr lang="en-US" altLang="ko-KR" dirty="0"/>
              <a:t>＂fix </a:t>
            </a:r>
            <a:r>
              <a:rPr lang="en-US" altLang="ko-KR" dirty="0" err="1"/>
              <a:t>b.txt</a:t>
            </a:r>
            <a:r>
              <a:rPr lang="en-US" altLang="ko-KR" dirty="0"/>
              <a:t> v2”</a:t>
            </a:r>
            <a:r>
              <a:rPr lang="ko-KR" altLang="en-US" dirty="0" err="1"/>
              <a:t>라고</a:t>
            </a:r>
            <a:r>
              <a:rPr lang="ko-KR" altLang="en-US" dirty="0"/>
              <a:t> </a:t>
            </a:r>
            <a:r>
              <a:rPr lang="en-US" altLang="ko-KR" dirty="0"/>
              <a:t>commit </a:t>
            </a:r>
            <a:r>
              <a:rPr lang="ko-KR" altLang="en-US" dirty="0"/>
              <a:t> </a:t>
            </a:r>
            <a:r>
              <a:rPr lang="en-US" altLang="ko-KR" dirty="0"/>
              <a:t>push</a:t>
            </a:r>
            <a:r>
              <a:rPr lang="ko-KR" altLang="en-US" dirty="0"/>
              <a:t>까지 하기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C9B74F-3FE6-AD5D-1F86-4836D2F782CF}"/>
              </a:ext>
            </a:extLst>
          </p:cNvPr>
          <p:cNvSpPr txBox="1"/>
          <p:nvPr/>
        </p:nvSpPr>
        <p:spPr>
          <a:xfrm>
            <a:off x="332953" y="2144862"/>
            <a:ext cx="5261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. fix-file-b</a:t>
            </a:r>
            <a:r>
              <a:rPr lang="ko-KR" altLang="en-US" dirty="0"/>
              <a:t>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ko-KR" altLang="en-US" dirty="0" err="1"/>
              <a:t>머지하기</a:t>
            </a:r>
            <a:r>
              <a:rPr lang="en-US" altLang="ko-KR" dirty="0"/>
              <a:t> (git merge fix-file-b)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AC75D9-B527-FAA8-BE52-5290317D3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22" y="2544598"/>
            <a:ext cx="5320205" cy="21076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812EAA-DD8C-F118-3A15-A23A3459AAF3}"/>
              </a:ext>
            </a:extLst>
          </p:cNvPr>
          <p:cNvSpPr txBox="1"/>
          <p:nvPr/>
        </p:nvSpPr>
        <p:spPr>
          <a:xfrm>
            <a:off x="432801" y="4798724"/>
            <a:ext cx="2161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 . Master push</a:t>
            </a:r>
            <a:r>
              <a:rPr lang="ko-KR" altLang="en-US" dirty="0"/>
              <a:t>하기</a:t>
            </a:r>
            <a:endParaRPr lang="en-US" altLang="ko-K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8AA75F-67BB-8C3D-C59E-101E1C061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53" y="5097517"/>
            <a:ext cx="4286306" cy="164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54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08DA-BDC4-E0E8-BB5D-350FA8E9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KR" dirty="0"/>
              <a:t> (No Fast Forward)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D0F7E1-3131-629E-38E6-5AFE1E82767D}"/>
              </a:ext>
            </a:extLst>
          </p:cNvPr>
          <p:cNvSpPr txBox="1"/>
          <p:nvPr/>
        </p:nvSpPr>
        <p:spPr>
          <a:xfrm>
            <a:off x="359229" y="1393372"/>
            <a:ext cx="814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새로 폴더를 만들고</a:t>
            </a:r>
            <a:r>
              <a:rPr lang="en-US" altLang="ko-KR" dirty="0"/>
              <a:t>,</a:t>
            </a:r>
            <a:r>
              <a:rPr lang="ko-KR" altLang="en-US" dirty="0"/>
              <a:t> 간단한 파일들 추가하면서 </a:t>
            </a:r>
            <a:r>
              <a:rPr lang="en-US" altLang="ko-KR" dirty="0"/>
              <a:t>“a”, “b”, “c”, “d” </a:t>
            </a:r>
            <a:r>
              <a:rPr lang="ko-KR" altLang="en-US" dirty="0" err="1"/>
              <a:t>커밋을</a:t>
            </a:r>
            <a:r>
              <a:rPr lang="ko-KR" altLang="en-US" dirty="0"/>
              <a:t> 만든다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FBB507-888C-20DD-7EC1-414084C2454A}"/>
              </a:ext>
            </a:extLst>
          </p:cNvPr>
          <p:cNvSpPr txBox="1"/>
          <p:nvPr/>
        </p:nvSpPr>
        <p:spPr>
          <a:xfrm>
            <a:off x="326572" y="3265715"/>
            <a:ext cx="664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fix-a branch</a:t>
            </a:r>
            <a:r>
              <a:rPr lang="ko-KR" altLang="en-US" dirty="0" err="1"/>
              <a:t>를</a:t>
            </a:r>
            <a:r>
              <a:rPr lang="ko-KR" altLang="en-US" dirty="0"/>
              <a:t> 만들고 </a:t>
            </a:r>
            <a:r>
              <a:rPr lang="en-US" altLang="ko-KR" dirty="0"/>
              <a:t>fix-a</a:t>
            </a:r>
            <a:r>
              <a:rPr lang="ko-KR" altLang="en-US" dirty="0"/>
              <a:t> </a:t>
            </a:r>
            <a:r>
              <a:rPr lang="en-US" altLang="ko-KR" dirty="0" err="1"/>
              <a:t>brach</a:t>
            </a:r>
            <a:r>
              <a:rPr lang="ko-KR" altLang="en-US" dirty="0"/>
              <a:t>로 이동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commit e, f</a:t>
            </a:r>
            <a:r>
              <a:rPr lang="ko-KR" altLang="en-US" dirty="0" err="1"/>
              <a:t>를</a:t>
            </a:r>
            <a:r>
              <a:rPr lang="ko-KR" altLang="en-US" dirty="0"/>
              <a:t> 만든다</a:t>
            </a:r>
            <a:endParaRPr lang="en-US" altLang="ko-KR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6DAA28C-A8D7-B070-BBD5-9226BD5AE30B}"/>
              </a:ext>
            </a:extLst>
          </p:cNvPr>
          <p:cNvGrpSpPr/>
          <p:nvPr/>
        </p:nvGrpSpPr>
        <p:grpSpPr>
          <a:xfrm>
            <a:off x="1033671" y="2356739"/>
            <a:ext cx="3200399" cy="503583"/>
            <a:chOff x="1033671" y="1942391"/>
            <a:chExt cx="3200399" cy="50358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22760E0-D5F1-3F46-60A4-0BDF6BAE9BC9}"/>
                </a:ext>
              </a:extLst>
            </p:cNvPr>
            <p:cNvSpPr/>
            <p:nvPr/>
          </p:nvSpPr>
          <p:spPr>
            <a:xfrm>
              <a:off x="1033671" y="1942391"/>
              <a:ext cx="503582" cy="50358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a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9DF04A6-3350-405D-2FF8-DE53ACE5B72D}"/>
                </a:ext>
              </a:extLst>
            </p:cNvPr>
            <p:cNvSpPr/>
            <p:nvPr/>
          </p:nvSpPr>
          <p:spPr>
            <a:xfrm>
              <a:off x="1932610" y="1942391"/>
              <a:ext cx="503582" cy="50358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5B157F7-97F6-2CAF-3835-DB977B046502}"/>
                </a:ext>
              </a:extLst>
            </p:cNvPr>
            <p:cNvSpPr/>
            <p:nvPr/>
          </p:nvSpPr>
          <p:spPr>
            <a:xfrm>
              <a:off x="2831549" y="1942391"/>
              <a:ext cx="503582" cy="50358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c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7FF2B59-BC45-EE0C-1A3B-1F235EC98E6B}"/>
                </a:ext>
              </a:extLst>
            </p:cNvPr>
            <p:cNvSpPr/>
            <p:nvPr/>
          </p:nvSpPr>
          <p:spPr>
            <a:xfrm>
              <a:off x="3730488" y="1942391"/>
              <a:ext cx="503582" cy="50358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d</a:t>
              </a: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8D1B1474-19EA-0D72-F37B-9BC2B7A75B93}"/>
                </a:ext>
              </a:extLst>
            </p:cNvPr>
            <p:cNvSpPr/>
            <p:nvPr/>
          </p:nvSpPr>
          <p:spPr>
            <a:xfrm rot="10800000">
              <a:off x="1537252" y="2124607"/>
              <a:ext cx="371061" cy="198781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73662FFF-5617-E0E0-F8FF-CF0ABB3B87E2}"/>
                </a:ext>
              </a:extLst>
            </p:cNvPr>
            <p:cNvSpPr/>
            <p:nvPr/>
          </p:nvSpPr>
          <p:spPr>
            <a:xfrm rot="10800000">
              <a:off x="2458278" y="2131235"/>
              <a:ext cx="371061" cy="198781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D6874A98-CD85-B2E0-51F6-D6B5709DDF5D}"/>
                </a:ext>
              </a:extLst>
            </p:cNvPr>
            <p:cNvSpPr/>
            <p:nvPr/>
          </p:nvSpPr>
          <p:spPr>
            <a:xfrm rot="10800000">
              <a:off x="3326296" y="2137863"/>
              <a:ext cx="371061" cy="198781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48449D66-6EE1-68F3-9B42-CE8A13056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078" y="1800678"/>
            <a:ext cx="5549900" cy="10795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F1D836A9-26D5-1DFB-8094-AAB40A2751C5}"/>
              </a:ext>
            </a:extLst>
          </p:cNvPr>
          <p:cNvGrpSpPr/>
          <p:nvPr/>
        </p:nvGrpSpPr>
        <p:grpSpPr>
          <a:xfrm>
            <a:off x="783300" y="4225672"/>
            <a:ext cx="3200399" cy="503583"/>
            <a:chOff x="783300" y="4054220"/>
            <a:chExt cx="3200399" cy="50358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2A8DF34-EDCC-7E99-B945-8973A5310D11}"/>
                </a:ext>
              </a:extLst>
            </p:cNvPr>
            <p:cNvSpPr/>
            <p:nvPr/>
          </p:nvSpPr>
          <p:spPr>
            <a:xfrm>
              <a:off x="783300" y="4054220"/>
              <a:ext cx="503582" cy="50358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C049EBB-BBEB-8B53-A9A7-8FDCCD2E58C6}"/>
                </a:ext>
              </a:extLst>
            </p:cNvPr>
            <p:cNvSpPr/>
            <p:nvPr/>
          </p:nvSpPr>
          <p:spPr>
            <a:xfrm>
              <a:off x="1682239" y="4054220"/>
              <a:ext cx="503582" cy="50358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b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071A5F-7C84-DE6B-1CB9-4EE2F3DE3A65}"/>
                </a:ext>
              </a:extLst>
            </p:cNvPr>
            <p:cNvSpPr/>
            <p:nvPr/>
          </p:nvSpPr>
          <p:spPr>
            <a:xfrm>
              <a:off x="2581178" y="4054220"/>
              <a:ext cx="503582" cy="50358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c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F931B60-CE7A-2FA6-4F9B-28F665343432}"/>
                </a:ext>
              </a:extLst>
            </p:cNvPr>
            <p:cNvSpPr/>
            <p:nvPr/>
          </p:nvSpPr>
          <p:spPr>
            <a:xfrm>
              <a:off x="3480117" y="4054220"/>
              <a:ext cx="503582" cy="50358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d</a:t>
              </a:r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49380D02-0E7C-74F1-1416-EFEC00E15ADF}"/>
                </a:ext>
              </a:extLst>
            </p:cNvPr>
            <p:cNvSpPr/>
            <p:nvPr/>
          </p:nvSpPr>
          <p:spPr>
            <a:xfrm rot="10800000">
              <a:off x="1286881" y="4236436"/>
              <a:ext cx="371061" cy="198781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F381A9D8-2EA1-AE59-2BB8-C5D6B0A17D9E}"/>
                </a:ext>
              </a:extLst>
            </p:cNvPr>
            <p:cNvSpPr/>
            <p:nvPr/>
          </p:nvSpPr>
          <p:spPr>
            <a:xfrm rot="10800000">
              <a:off x="2207907" y="4243064"/>
              <a:ext cx="371061" cy="198781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08043805-2D0B-B11A-2716-00B70DD60BCB}"/>
                </a:ext>
              </a:extLst>
            </p:cNvPr>
            <p:cNvSpPr/>
            <p:nvPr/>
          </p:nvSpPr>
          <p:spPr>
            <a:xfrm rot="10800000">
              <a:off x="3075925" y="4249692"/>
              <a:ext cx="371061" cy="198781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7BE8D64-1543-D67D-0E88-C0C722E2CBCC}"/>
              </a:ext>
            </a:extLst>
          </p:cNvPr>
          <p:cNvSpPr txBox="1"/>
          <p:nvPr/>
        </p:nvSpPr>
        <p:spPr>
          <a:xfrm>
            <a:off x="3309257" y="3570515"/>
            <a:ext cx="874663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Master</a:t>
            </a:r>
            <a:endParaRPr lang="en-KR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01965C-7A35-D8F3-C4E5-AA78A9CE10B2}"/>
              </a:ext>
            </a:extLst>
          </p:cNvPr>
          <p:cNvSpPr txBox="1"/>
          <p:nvPr/>
        </p:nvSpPr>
        <p:spPr>
          <a:xfrm>
            <a:off x="3547382" y="1751234"/>
            <a:ext cx="874663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Master</a:t>
            </a:r>
            <a:endParaRPr lang="en-KR" dirty="0">
              <a:solidFill>
                <a:schemeClr val="bg1"/>
              </a:solidFill>
            </a:endParaRP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AD062B07-5638-C6DA-263C-2D53517FC743}"/>
              </a:ext>
            </a:extLst>
          </p:cNvPr>
          <p:cNvSpPr/>
          <p:nvPr/>
        </p:nvSpPr>
        <p:spPr>
          <a:xfrm>
            <a:off x="3929063" y="2114550"/>
            <a:ext cx="114300" cy="25717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B896A488-7889-54B8-91C1-BDE8FEEF83FA}"/>
              </a:ext>
            </a:extLst>
          </p:cNvPr>
          <p:cNvSpPr/>
          <p:nvPr/>
        </p:nvSpPr>
        <p:spPr>
          <a:xfrm>
            <a:off x="3581400" y="3967163"/>
            <a:ext cx="261937" cy="27622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BD09B6A8-370D-D0D6-8F85-E58146F2B4EB}"/>
              </a:ext>
            </a:extLst>
          </p:cNvPr>
          <p:cNvSpPr/>
          <p:nvPr/>
        </p:nvSpPr>
        <p:spPr>
          <a:xfrm rot="12461135">
            <a:off x="3756963" y="4787856"/>
            <a:ext cx="586438" cy="25563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C1F439C-5FD9-46AE-13B2-32EF4DF9FB62}"/>
              </a:ext>
            </a:extLst>
          </p:cNvPr>
          <p:cNvSpPr/>
          <p:nvPr/>
        </p:nvSpPr>
        <p:spPr>
          <a:xfrm>
            <a:off x="4504055" y="4806697"/>
            <a:ext cx="503582" cy="503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e</a:t>
            </a: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627D59C1-0B75-6531-2F92-3AEAD316C20A}"/>
              </a:ext>
            </a:extLst>
          </p:cNvPr>
          <p:cNvSpPr/>
          <p:nvPr/>
        </p:nvSpPr>
        <p:spPr>
          <a:xfrm rot="10800000" flipV="1">
            <a:off x="5072062" y="4957763"/>
            <a:ext cx="470421" cy="214312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4AFBDB4-589E-13B3-277A-23302147F54D}"/>
              </a:ext>
            </a:extLst>
          </p:cNvPr>
          <p:cNvSpPr/>
          <p:nvPr/>
        </p:nvSpPr>
        <p:spPr>
          <a:xfrm>
            <a:off x="5642292" y="4859085"/>
            <a:ext cx="503582" cy="503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ED1A20-C124-D5EA-408B-5C0628991BA6}"/>
              </a:ext>
            </a:extLst>
          </p:cNvPr>
          <p:cNvSpPr txBox="1"/>
          <p:nvPr/>
        </p:nvSpPr>
        <p:spPr>
          <a:xfrm>
            <a:off x="5561919" y="5623152"/>
            <a:ext cx="60862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fix-a</a:t>
            </a:r>
            <a:endParaRPr lang="en-KR" dirty="0"/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66B91DB7-0DA7-A815-6FAC-05B8924983D7}"/>
              </a:ext>
            </a:extLst>
          </p:cNvPr>
          <p:cNvSpPr/>
          <p:nvPr/>
        </p:nvSpPr>
        <p:spPr>
          <a:xfrm rot="10800000">
            <a:off x="5757861" y="5357813"/>
            <a:ext cx="257175" cy="28575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EE933A9-8F79-5948-035A-885CF36BD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637" y="3811587"/>
            <a:ext cx="55118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D901-62EA-FA75-D3C6-3A4F83DB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KR" dirty="0"/>
              <a:t> (No Fast Forward)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893F6C-431F-3E2F-0D6E-CD4024A77D3E}"/>
              </a:ext>
            </a:extLst>
          </p:cNvPr>
          <p:cNvSpPr txBox="1"/>
          <p:nvPr/>
        </p:nvSpPr>
        <p:spPr>
          <a:xfrm>
            <a:off x="355147" y="1551215"/>
            <a:ext cx="2880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master</a:t>
            </a:r>
            <a:r>
              <a:rPr lang="ko-KR" altLang="en-US" dirty="0"/>
              <a:t>로 이동 해서 </a:t>
            </a:r>
            <a:r>
              <a:rPr lang="ko-KR" altLang="en-US" dirty="0" err="1"/>
              <a:t>머지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78231E-8A6A-7560-0DB3-F7DCF74303B4}"/>
              </a:ext>
            </a:extLst>
          </p:cNvPr>
          <p:cNvSpPr txBox="1"/>
          <p:nvPr/>
        </p:nvSpPr>
        <p:spPr>
          <a:xfrm>
            <a:off x="678998" y="1917928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checkout master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0CE8D7-4E08-7925-04ED-1BD994E0DF9B}"/>
              </a:ext>
            </a:extLst>
          </p:cNvPr>
          <p:cNvSpPr txBox="1"/>
          <p:nvPr/>
        </p:nvSpPr>
        <p:spPr>
          <a:xfrm>
            <a:off x="659947" y="2284641"/>
            <a:ext cx="224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 </a:t>
            </a:r>
            <a:r>
              <a:rPr lang="en-US" altLang="ko-KR" dirty="0"/>
              <a:t>--no-ff fix-a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35BBF0-A887-235B-37BA-6175E23FA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83" y="3311058"/>
            <a:ext cx="6034088" cy="22132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59A3F9-56FA-DB76-3550-EE751419F1A3}"/>
              </a:ext>
            </a:extLst>
          </p:cNvPr>
          <p:cNvSpPr txBox="1"/>
          <p:nvPr/>
        </p:nvSpPr>
        <p:spPr>
          <a:xfrm>
            <a:off x="350385" y="2846615"/>
            <a:ext cx="8689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Editor</a:t>
            </a:r>
            <a:r>
              <a:rPr lang="ko-KR" altLang="en-US" dirty="0"/>
              <a:t>가 뜨면서 </a:t>
            </a:r>
            <a:r>
              <a:rPr lang="en-US" altLang="ko-KR" dirty="0"/>
              <a:t>comment </a:t>
            </a:r>
            <a:r>
              <a:rPr lang="ko-KR" altLang="en-US" dirty="0"/>
              <a:t>남길수 있음 </a:t>
            </a:r>
            <a:r>
              <a:rPr lang="en-US" altLang="ko-KR" dirty="0"/>
              <a:t>–</a:t>
            </a:r>
            <a:r>
              <a:rPr lang="ko-KR" altLang="en-US" dirty="0"/>
              <a:t> 원하는 대로 수정</a:t>
            </a:r>
            <a:r>
              <a:rPr lang="en-US" altLang="ko-KR" dirty="0"/>
              <a:t> </a:t>
            </a:r>
            <a:r>
              <a:rPr lang="ko-KR" altLang="en-US" dirty="0"/>
              <a:t>후 실행 종료하면 </a:t>
            </a:r>
            <a:r>
              <a:rPr lang="ko-KR" altLang="en-US" dirty="0" err="1"/>
              <a:t>머지</a:t>
            </a:r>
            <a:r>
              <a:rPr lang="ko-KR" altLang="en-US" dirty="0"/>
              <a:t> 됨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2A2C8-161D-8C27-69F4-87E721BAA6E9}"/>
              </a:ext>
            </a:extLst>
          </p:cNvPr>
          <p:cNvSpPr txBox="1"/>
          <p:nvPr/>
        </p:nvSpPr>
        <p:spPr>
          <a:xfrm>
            <a:off x="6725166" y="3333552"/>
            <a:ext cx="557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vscode</a:t>
            </a:r>
            <a:r>
              <a:rPr lang="ko-KR" altLang="en-US" dirty="0"/>
              <a:t>로 </a:t>
            </a:r>
            <a:r>
              <a:rPr lang="en-US" altLang="ko-KR" dirty="0"/>
              <a:t>merge tool setting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D5D205-6074-891C-860C-4F0745144F62}"/>
              </a:ext>
            </a:extLst>
          </p:cNvPr>
          <p:cNvSpPr txBox="1"/>
          <p:nvPr/>
        </p:nvSpPr>
        <p:spPr>
          <a:xfrm>
            <a:off x="6944422" y="3802566"/>
            <a:ext cx="48758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Menlo" panose="020B0609030804020204" pitchFamily="49" charset="0"/>
              </a:rPr>
              <a:t>[merge]</a:t>
            </a: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tool = </a:t>
            </a:r>
            <a:r>
              <a:rPr lang="en-US" b="0" dirty="0" err="1">
                <a:effectLst/>
                <a:latin typeface="Menlo" panose="020B0609030804020204" pitchFamily="49" charset="0"/>
              </a:rPr>
              <a:t>vscode</a:t>
            </a:r>
            <a:endParaRPr lang="en-US" b="0" dirty="0"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[</a:t>
            </a:r>
            <a:r>
              <a:rPr lang="en-US" b="0" dirty="0" err="1">
                <a:effectLst/>
                <a:latin typeface="Menlo" panose="020B0609030804020204" pitchFamily="49" charset="0"/>
              </a:rPr>
              <a:t>mergetool</a:t>
            </a:r>
            <a:r>
              <a:rPr lang="en-US" b="0" dirty="0">
                <a:effectLst/>
                <a:latin typeface="Menlo" panose="020B0609030804020204" pitchFamily="49" charset="0"/>
              </a:rPr>
              <a:t> "</a:t>
            </a:r>
            <a:r>
              <a:rPr lang="en-US" b="0" dirty="0" err="1">
                <a:effectLst/>
                <a:latin typeface="Menlo" panose="020B0609030804020204" pitchFamily="49" charset="0"/>
              </a:rPr>
              <a:t>vscode</a:t>
            </a:r>
            <a:r>
              <a:rPr lang="en-US" b="0" dirty="0">
                <a:effectLst/>
                <a:latin typeface="Menlo" panose="020B0609030804020204" pitchFamily="49" charset="0"/>
              </a:rPr>
              <a:t>"]</a:t>
            </a:r>
          </a:p>
          <a:p>
            <a:r>
              <a:rPr lang="en-US" b="0" dirty="0" err="1">
                <a:effectLst/>
                <a:latin typeface="Menlo" panose="020B0609030804020204" pitchFamily="49" charset="0"/>
              </a:rPr>
              <a:t>cmd</a:t>
            </a:r>
            <a:r>
              <a:rPr lang="en-US" b="0" dirty="0">
                <a:effectLst/>
                <a:latin typeface="Menlo" panose="020B0609030804020204" pitchFamily="49" charset="0"/>
              </a:rPr>
              <a:t> = code --wait $MERGED</a:t>
            </a:r>
          </a:p>
          <a:p>
            <a:r>
              <a:rPr lang="en-US" b="0" dirty="0">
                <a:effectLst/>
                <a:latin typeface="Menlo" panose="020B0609030804020204" pitchFamily="49" charset="0"/>
              </a:rPr>
              <a:t>[</a:t>
            </a:r>
            <a:r>
              <a:rPr lang="en-US" b="0" dirty="0" err="1">
                <a:effectLst/>
                <a:latin typeface="Menlo" panose="020B0609030804020204" pitchFamily="49" charset="0"/>
              </a:rPr>
              <a:t>mergetool</a:t>
            </a:r>
            <a:r>
              <a:rPr lang="en-US" dirty="0">
                <a:latin typeface="Menlo" panose="020B0609030804020204" pitchFamily="49" charset="0"/>
              </a:rPr>
              <a:t>]</a:t>
            </a:r>
          </a:p>
          <a:p>
            <a:r>
              <a:rPr lang="en-US" b="0" dirty="0" err="1">
                <a:effectLst/>
                <a:latin typeface="Menlo" panose="020B0609030804020204" pitchFamily="49" charset="0"/>
              </a:rPr>
              <a:t>keepBackup</a:t>
            </a:r>
            <a:r>
              <a:rPr lang="en-US" b="0" dirty="0">
                <a:effectLst/>
                <a:latin typeface="Menlo" panose="020B0609030804020204" pitchFamily="49" charset="0"/>
              </a:rPr>
              <a:t> = false</a:t>
            </a:r>
          </a:p>
        </p:txBody>
      </p:sp>
    </p:spTree>
    <p:extLst>
      <p:ext uri="{BB962C8B-B14F-4D97-AF65-F5344CB8AC3E}">
        <p14:creationId xmlns:p14="http://schemas.microsoft.com/office/powerpoint/2010/main" val="85285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12E58-4923-2717-E2BF-1DD3DED4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KR" dirty="0"/>
              <a:t> (No Fast Forward)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DFF17F-FA9C-B07F-4679-B9CB887C0B0F}"/>
              </a:ext>
            </a:extLst>
          </p:cNvPr>
          <p:cNvSpPr txBox="1"/>
          <p:nvPr/>
        </p:nvSpPr>
        <p:spPr>
          <a:xfrm>
            <a:off x="307522" y="1489302"/>
            <a:ext cx="3828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branch history</a:t>
            </a:r>
            <a:r>
              <a:rPr lang="ko-KR" altLang="en-US" dirty="0"/>
              <a:t>가 그대로 남아 있음</a:t>
            </a:r>
            <a:endParaRPr lang="en-US" altLang="ko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AF9219-05A3-3EBA-0858-73BBEFA88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2020887"/>
            <a:ext cx="7251700" cy="2159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4EA4F2C-2BFB-363A-E331-384DD00C32AF}"/>
              </a:ext>
            </a:extLst>
          </p:cNvPr>
          <p:cNvGrpSpPr/>
          <p:nvPr/>
        </p:nvGrpSpPr>
        <p:grpSpPr>
          <a:xfrm>
            <a:off x="897600" y="5091188"/>
            <a:ext cx="3200399" cy="503583"/>
            <a:chOff x="783300" y="4054220"/>
            <a:chExt cx="3200399" cy="50358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FC83EFD-808B-CE57-D445-E163D630C75B}"/>
                </a:ext>
              </a:extLst>
            </p:cNvPr>
            <p:cNvSpPr/>
            <p:nvPr/>
          </p:nvSpPr>
          <p:spPr>
            <a:xfrm>
              <a:off x="783300" y="4054220"/>
              <a:ext cx="503582" cy="50358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958F0E0-1786-3564-AF08-7275D0D11FC3}"/>
                </a:ext>
              </a:extLst>
            </p:cNvPr>
            <p:cNvSpPr/>
            <p:nvPr/>
          </p:nvSpPr>
          <p:spPr>
            <a:xfrm>
              <a:off x="1682239" y="4054220"/>
              <a:ext cx="503582" cy="50358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b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ED4350B-008F-D5C1-2F55-188797D07960}"/>
                </a:ext>
              </a:extLst>
            </p:cNvPr>
            <p:cNvSpPr/>
            <p:nvPr/>
          </p:nvSpPr>
          <p:spPr>
            <a:xfrm>
              <a:off x="2581178" y="4054220"/>
              <a:ext cx="503582" cy="50358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c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2A1CCB3-229D-EECC-2859-8018F954F685}"/>
                </a:ext>
              </a:extLst>
            </p:cNvPr>
            <p:cNvSpPr/>
            <p:nvPr/>
          </p:nvSpPr>
          <p:spPr>
            <a:xfrm>
              <a:off x="3480117" y="4054220"/>
              <a:ext cx="503582" cy="50358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d</a:t>
              </a: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E3020C3A-C4D9-81F0-7D5C-2646D5BB8086}"/>
                </a:ext>
              </a:extLst>
            </p:cNvPr>
            <p:cNvSpPr/>
            <p:nvPr/>
          </p:nvSpPr>
          <p:spPr>
            <a:xfrm rot="10800000">
              <a:off x="1286881" y="4236436"/>
              <a:ext cx="371061" cy="198781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20713626-86E0-42C8-8E2D-F1205CB031B5}"/>
                </a:ext>
              </a:extLst>
            </p:cNvPr>
            <p:cNvSpPr/>
            <p:nvPr/>
          </p:nvSpPr>
          <p:spPr>
            <a:xfrm rot="10800000">
              <a:off x="2207907" y="4243064"/>
              <a:ext cx="371061" cy="198781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1BC70F01-5FCE-7E2E-6073-235DE5D7F412}"/>
                </a:ext>
              </a:extLst>
            </p:cNvPr>
            <p:cNvSpPr/>
            <p:nvPr/>
          </p:nvSpPr>
          <p:spPr>
            <a:xfrm rot="10800000">
              <a:off x="3075925" y="4249692"/>
              <a:ext cx="371061" cy="198781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4F135C-629A-F512-C628-C74198F23477}"/>
              </a:ext>
            </a:extLst>
          </p:cNvPr>
          <p:cNvSpPr txBox="1"/>
          <p:nvPr/>
        </p:nvSpPr>
        <p:spPr>
          <a:xfrm>
            <a:off x="6795407" y="4336018"/>
            <a:ext cx="874663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Master</a:t>
            </a:r>
            <a:endParaRPr lang="en-KR" dirty="0">
              <a:solidFill>
                <a:schemeClr val="bg1"/>
              </a:solidFill>
            </a:endParaRP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CC1EF0CA-2AA1-CD59-2CE4-2B1B659D4FA8}"/>
              </a:ext>
            </a:extLst>
          </p:cNvPr>
          <p:cNvSpPr/>
          <p:nvPr/>
        </p:nvSpPr>
        <p:spPr>
          <a:xfrm>
            <a:off x="7067550" y="4732666"/>
            <a:ext cx="261937" cy="27622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9F61E3EA-DD4F-378D-12B9-19C484EDB21C}"/>
              </a:ext>
            </a:extLst>
          </p:cNvPr>
          <p:cNvSpPr/>
          <p:nvPr/>
        </p:nvSpPr>
        <p:spPr>
          <a:xfrm rot="12461135">
            <a:off x="3871263" y="5653372"/>
            <a:ext cx="586438" cy="25563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EC7E0E6-C428-03F1-6E64-0735491CBDB1}"/>
              </a:ext>
            </a:extLst>
          </p:cNvPr>
          <p:cNvSpPr/>
          <p:nvPr/>
        </p:nvSpPr>
        <p:spPr>
          <a:xfrm>
            <a:off x="4618355" y="5672213"/>
            <a:ext cx="503582" cy="503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e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A4177783-FA09-C7C6-9863-8994FD0ABC89}"/>
              </a:ext>
            </a:extLst>
          </p:cNvPr>
          <p:cNvSpPr/>
          <p:nvPr/>
        </p:nvSpPr>
        <p:spPr>
          <a:xfrm rot="10800000" flipV="1">
            <a:off x="5186362" y="5823279"/>
            <a:ext cx="470421" cy="214312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730B225-51FF-FA52-8685-9FF9C3026865}"/>
              </a:ext>
            </a:extLst>
          </p:cNvPr>
          <p:cNvSpPr/>
          <p:nvPr/>
        </p:nvSpPr>
        <p:spPr>
          <a:xfrm>
            <a:off x="5756592" y="5724601"/>
            <a:ext cx="503582" cy="503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B3EEC5-F4FE-04B1-BC8A-1D594B46C000}"/>
              </a:ext>
            </a:extLst>
          </p:cNvPr>
          <p:cNvSpPr txBox="1"/>
          <p:nvPr/>
        </p:nvSpPr>
        <p:spPr>
          <a:xfrm>
            <a:off x="5676219" y="6488668"/>
            <a:ext cx="60862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fix-a</a:t>
            </a:r>
            <a:endParaRPr lang="en-KR" dirty="0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9870BD66-BBC4-30A1-6F44-00AFFABC858F}"/>
              </a:ext>
            </a:extLst>
          </p:cNvPr>
          <p:cNvSpPr/>
          <p:nvPr/>
        </p:nvSpPr>
        <p:spPr>
          <a:xfrm rot="10800000">
            <a:off x="5872161" y="6223329"/>
            <a:ext cx="257175" cy="28575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C52CB8DD-2772-129E-81D2-0D1AF0604DEE}"/>
              </a:ext>
            </a:extLst>
          </p:cNvPr>
          <p:cNvSpPr/>
          <p:nvPr/>
        </p:nvSpPr>
        <p:spPr>
          <a:xfrm rot="10800000" flipV="1">
            <a:off x="4195761" y="5232729"/>
            <a:ext cx="2576513" cy="22509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20D61EA-191C-B370-3049-5BEC11AF259E}"/>
              </a:ext>
            </a:extLst>
          </p:cNvPr>
          <p:cNvSpPr/>
          <p:nvPr/>
        </p:nvSpPr>
        <p:spPr>
          <a:xfrm>
            <a:off x="6823392" y="5057776"/>
            <a:ext cx="677546" cy="6512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</a:t>
            </a:r>
            <a:endParaRPr lang="en-KR" dirty="0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34A75BA6-6E93-D08A-F581-62CDDCC3C08F}"/>
              </a:ext>
            </a:extLst>
          </p:cNvPr>
          <p:cNvSpPr/>
          <p:nvPr/>
        </p:nvSpPr>
        <p:spPr>
          <a:xfrm rot="8757723">
            <a:off x="6175447" y="5515578"/>
            <a:ext cx="565231" cy="234857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8760A48-AA75-82BF-730C-172D91E61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043" y="2057399"/>
            <a:ext cx="3817769" cy="226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88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012B-AC49-6ADD-AC0F-96AF343FB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(3</a:t>
            </a:r>
            <a:r>
              <a:rPr lang="ko-KR" altLang="en-US" dirty="0"/>
              <a:t> </a:t>
            </a:r>
            <a:r>
              <a:rPr lang="en-US" altLang="ko-KR" dirty="0"/>
              <a:t>way merge)</a:t>
            </a:r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172988-5C1D-D0B0-2215-F93790809364}"/>
              </a:ext>
            </a:extLst>
          </p:cNvPr>
          <p:cNvSpPr txBox="1"/>
          <p:nvPr/>
        </p:nvSpPr>
        <p:spPr>
          <a:xfrm>
            <a:off x="307522" y="1489302"/>
            <a:ext cx="6650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Fast Forward Merger</a:t>
            </a:r>
            <a:r>
              <a:rPr lang="ko-KR" altLang="en-US" dirty="0"/>
              <a:t>가 아래와 같은 경우에서는 실행 되지 않음</a:t>
            </a:r>
            <a:endParaRPr lang="en-US" altLang="ko-KR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62A6819-D31E-BD87-F417-57AC2F06331F}"/>
              </a:ext>
            </a:extLst>
          </p:cNvPr>
          <p:cNvGrpSpPr/>
          <p:nvPr/>
        </p:nvGrpSpPr>
        <p:grpSpPr>
          <a:xfrm>
            <a:off x="1254439" y="2615610"/>
            <a:ext cx="3200399" cy="503583"/>
            <a:chOff x="783300" y="4054220"/>
            <a:chExt cx="3200399" cy="50358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20BC498-D649-FE89-F7F8-F102FB2C0478}"/>
                </a:ext>
              </a:extLst>
            </p:cNvPr>
            <p:cNvSpPr/>
            <p:nvPr/>
          </p:nvSpPr>
          <p:spPr>
            <a:xfrm>
              <a:off x="783300" y="4054220"/>
              <a:ext cx="503582" cy="50358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a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1AB5CBE-CC4E-A1D2-0473-AE821A3D0CC6}"/>
                </a:ext>
              </a:extLst>
            </p:cNvPr>
            <p:cNvSpPr/>
            <p:nvPr/>
          </p:nvSpPr>
          <p:spPr>
            <a:xfrm>
              <a:off x="1682239" y="4054220"/>
              <a:ext cx="503582" cy="50358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6E9288F-1A1D-7746-1EAF-C23E88FC57FB}"/>
                </a:ext>
              </a:extLst>
            </p:cNvPr>
            <p:cNvSpPr/>
            <p:nvPr/>
          </p:nvSpPr>
          <p:spPr>
            <a:xfrm>
              <a:off x="2581178" y="4054220"/>
              <a:ext cx="503582" cy="50358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c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286A0FF-E553-4AFD-2AA9-0D62392EEC65}"/>
                </a:ext>
              </a:extLst>
            </p:cNvPr>
            <p:cNvSpPr/>
            <p:nvPr/>
          </p:nvSpPr>
          <p:spPr>
            <a:xfrm>
              <a:off x="3480117" y="4054220"/>
              <a:ext cx="503582" cy="50358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d</a:t>
              </a: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72951E03-0F9D-3330-FD11-CA9A948834D2}"/>
                </a:ext>
              </a:extLst>
            </p:cNvPr>
            <p:cNvSpPr/>
            <p:nvPr/>
          </p:nvSpPr>
          <p:spPr>
            <a:xfrm rot="10800000">
              <a:off x="1286881" y="4236436"/>
              <a:ext cx="371061" cy="198781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D7EDC88D-F5CD-7486-5D98-6B39D1EFD964}"/>
                </a:ext>
              </a:extLst>
            </p:cNvPr>
            <p:cNvSpPr/>
            <p:nvPr/>
          </p:nvSpPr>
          <p:spPr>
            <a:xfrm rot="10800000">
              <a:off x="2207907" y="4243064"/>
              <a:ext cx="371061" cy="198781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AA3A2C2D-DC8A-2A7E-63CA-A5736C4CA2E3}"/>
                </a:ext>
              </a:extLst>
            </p:cNvPr>
            <p:cNvSpPr/>
            <p:nvPr/>
          </p:nvSpPr>
          <p:spPr>
            <a:xfrm rot="10800000">
              <a:off x="3075925" y="4249692"/>
              <a:ext cx="371061" cy="198781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A950E99-DC56-6BE7-79C4-02028BE3D68A}"/>
              </a:ext>
            </a:extLst>
          </p:cNvPr>
          <p:cNvSpPr/>
          <p:nvPr/>
        </p:nvSpPr>
        <p:spPr>
          <a:xfrm rot="12461135">
            <a:off x="4250403" y="3188950"/>
            <a:ext cx="586438" cy="25563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E70EC1E-DD13-0308-CBE9-1240D364B20A}"/>
              </a:ext>
            </a:extLst>
          </p:cNvPr>
          <p:cNvSpPr/>
          <p:nvPr/>
        </p:nvSpPr>
        <p:spPr>
          <a:xfrm>
            <a:off x="4997495" y="3207791"/>
            <a:ext cx="503582" cy="503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e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0C8C6CE5-4E28-BE11-AE6E-13C3DD8C11A2}"/>
              </a:ext>
            </a:extLst>
          </p:cNvPr>
          <p:cNvSpPr/>
          <p:nvPr/>
        </p:nvSpPr>
        <p:spPr>
          <a:xfrm rot="10800000" flipV="1">
            <a:off x="5565502" y="3358857"/>
            <a:ext cx="470421" cy="214312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5080682-DBAD-542A-2DB4-89EEF39EA864}"/>
              </a:ext>
            </a:extLst>
          </p:cNvPr>
          <p:cNvSpPr/>
          <p:nvPr/>
        </p:nvSpPr>
        <p:spPr>
          <a:xfrm>
            <a:off x="6135732" y="3260179"/>
            <a:ext cx="503582" cy="503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99156A-61DA-2E0F-C7F0-F84BE8C97178}"/>
              </a:ext>
            </a:extLst>
          </p:cNvPr>
          <p:cNvSpPr txBox="1"/>
          <p:nvPr/>
        </p:nvSpPr>
        <p:spPr>
          <a:xfrm>
            <a:off x="6055359" y="4024246"/>
            <a:ext cx="60862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fix-a</a:t>
            </a:r>
            <a:endParaRPr lang="en-KR" dirty="0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8E3E6E7D-162B-FE92-8E0B-30432BAD8E0D}"/>
              </a:ext>
            </a:extLst>
          </p:cNvPr>
          <p:cNvSpPr/>
          <p:nvPr/>
        </p:nvSpPr>
        <p:spPr>
          <a:xfrm rot="10800000">
            <a:off x="6251301" y="3758907"/>
            <a:ext cx="257175" cy="28575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AE0CFF9-754F-0A98-AB39-7E58814E11A8}"/>
              </a:ext>
            </a:extLst>
          </p:cNvPr>
          <p:cNvSpPr/>
          <p:nvPr/>
        </p:nvSpPr>
        <p:spPr>
          <a:xfrm>
            <a:off x="4873087" y="2611894"/>
            <a:ext cx="503582" cy="503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KR" dirty="0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222288A7-2F62-A636-0C63-DC927B19915A}"/>
              </a:ext>
            </a:extLst>
          </p:cNvPr>
          <p:cNvSpPr/>
          <p:nvPr/>
        </p:nvSpPr>
        <p:spPr>
          <a:xfrm rot="10800000">
            <a:off x="4468895" y="2807366"/>
            <a:ext cx="371061" cy="19878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3408E1F-A51C-AB56-3161-02C407DA2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564" y="4493011"/>
            <a:ext cx="5524500" cy="17526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C3E49AC-DE42-8849-53E4-F7CB0D5A4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903" y="2991624"/>
            <a:ext cx="2489200" cy="3149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6F5DBC4-851D-610C-8CA1-3BC947C836AF}"/>
              </a:ext>
            </a:extLst>
          </p:cNvPr>
          <p:cNvSpPr txBox="1"/>
          <p:nvPr/>
        </p:nvSpPr>
        <p:spPr>
          <a:xfrm>
            <a:off x="4698978" y="1826995"/>
            <a:ext cx="874663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Master</a:t>
            </a:r>
            <a:endParaRPr lang="en-KR" dirty="0">
              <a:solidFill>
                <a:schemeClr val="bg1"/>
              </a:solidFill>
            </a:endParaRP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02084FF6-A306-49C6-779F-B588869F7220}"/>
              </a:ext>
            </a:extLst>
          </p:cNvPr>
          <p:cNvSpPr/>
          <p:nvPr/>
        </p:nvSpPr>
        <p:spPr>
          <a:xfrm>
            <a:off x="4971121" y="2223643"/>
            <a:ext cx="261937" cy="27622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12069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012B-AC49-6ADD-AC0F-96AF343FB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(3</a:t>
            </a:r>
            <a:r>
              <a:rPr lang="ko-KR" altLang="en-US" dirty="0"/>
              <a:t> </a:t>
            </a:r>
            <a:r>
              <a:rPr lang="en-US" altLang="ko-KR" dirty="0"/>
              <a:t>way merge)</a:t>
            </a:r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172988-5C1D-D0B0-2215-F93790809364}"/>
              </a:ext>
            </a:extLst>
          </p:cNvPr>
          <p:cNvSpPr txBox="1"/>
          <p:nvPr/>
        </p:nvSpPr>
        <p:spPr>
          <a:xfrm>
            <a:off x="307522" y="1489302"/>
            <a:ext cx="1841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git merge </a:t>
            </a:r>
            <a:r>
              <a:rPr lang="ko-KR" altLang="en-US" dirty="0"/>
              <a:t>실행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4B80A2-5854-7189-0761-CBC8B384BD72}"/>
              </a:ext>
            </a:extLst>
          </p:cNvPr>
          <p:cNvSpPr txBox="1"/>
          <p:nvPr/>
        </p:nvSpPr>
        <p:spPr>
          <a:xfrm>
            <a:off x="504526" y="1831273"/>
            <a:ext cx="161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merge</a:t>
            </a:r>
            <a:r>
              <a:rPr lang="ko-KR" altLang="en-US" dirty="0"/>
              <a:t> </a:t>
            </a:r>
            <a:r>
              <a:rPr lang="en-US" altLang="ko-KR" dirty="0"/>
              <a:t>fix-a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E8A1C5-9064-139F-C768-46EC2C2C2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49" y="3068624"/>
            <a:ext cx="7772400" cy="28171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1745F7-6B4C-F5FC-037E-2005494B0067}"/>
              </a:ext>
            </a:extLst>
          </p:cNvPr>
          <p:cNvSpPr txBox="1"/>
          <p:nvPr/>
        </p:nvSpPr>
        <p:spPr>
          <a:xfrm>
            <a:off x="303804" y="2243868"/>
            <a:ext cx="4990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Vscode</a:t>
            </a:r>
            <a:r>
              <a:rPr lang="ko-KR" altLang="en-US" dirty="0"/>
              <a:t>가 뜨면서 </a:t>
            </a:r>
            <a:r>
              <a:rPr lang="en-US" altLang="ko-KR" dirty="0" err="1"/>
              <a:t>comit</a:t>
            </a:r>
            <a:r>
              <a:rPr lang="en-US" altLang="ko-KR" dirty="0"/>
              <a:t> message </a:t>
            </a:r>
            <a:r>
              <a:rPr lang="ko-KR" altLang="en-US" dirty="0"/>
              <a:t>남길 수 있음</a:t>
            </a:r>
            <a:endParaRPr lang="en-US" altLang="ko-KR" dirty="0"/>
          </a:p>
          <a:p>
            <a:r>
              <a:rPr lang="ko-KR" altLang="en-US" dirty="0"/>
              <a:t>    여기서는 </a:t>
            </a:r>
            <a:r>
              <a:rPr lang="en-US" altLang="ko-KR" dirty="0"/>
              <a:t>h </a:t>
            </a:r>
            <a:r>
              <a:rPr lang="ko-KR" altLang="en-US" dirty="0"/>
              <a:t>입력 후 </a:t>
            </a:r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닫음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5518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D12F4-3AF0-4D1A-3D29-15CA0D283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(3</a:t>
            </a:r>
            <a:r>
              <a:rPr lang="ko-KR" altLang="en-US" dirty="0"/>
              <a:t> </a:t>
            </a:r>
            <a:r>
              <a:rPr lang="en-US" altLang="ko-KR" dirty="0"/>
              <a:t>way merge)</a:t>
            </a:r>
            <a:endParaRPr lang="en-K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D6F0AA-1606-D886-C513-7ABF030E0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87" y="1857762"/>
            <a:ext cx="4204010" cy="1779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79EC7F-91EB-9022-DD2F-98031D0F3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528" y="583271"/>
            <a:ext cx="2806700" cy="33274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02FA155-07CC-88DD-5967-3226306BA12A}"/>
              </a:ext>
            </a:extLst>
          </p:cNvPr>
          <p:cNvGrpSpPr/>
          <p:nvPr/>
        </p:nvGrpSpPr>
        <p:grpSpPr>
          <a:xfrm>
            <a:off x="1254439" y="4968521"/>
            <a:ext cx="3200399" cy="503583"/>
            <a:chOff x="783300" y="4054220"/>
            <a:chExt cx="3200399" cy="50358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D99BD93-CF81-6DE1-E365-51BFCDA0763D}"/>
                </a:ext>
              </a:extLst>
            </p:cNvPr>
            <p:cNvSpPr/>
            <p:nvPr/>
          </p:nvSpPr>
          <p:spPr>
            <a:xfrm>
              <a:off x="783300" y="4054220"/>
              <a:ext cx="503582" cy="50358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F233514-D76F-4471-F309-D2D7A87813C0}"/>
                </a:ext>
              </a:extLst>
            </p:cNvPr>
            <p:cNvSpPr/>
            <p:nvPr/>
          </p:nvSpPr>
          <p:spPr>
            <a:xfrm>
              <a:off x="1682239" y="4054220"/>
              <a:ext cx="503582" cy="50358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b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48487D-CFC9-2886-1A43-A58D518B1AEB}"/>
                </a:ext>
              </a:extLst>
            </p:cNvPr>
            <p:cNvSpPr/>
            <p:nvPr/>
          </p:nvSpPr>
          <p:spPr>
            <a:xfrm>
              <a:off x="2581178" y="4054220"/>
              <a:ext cx="503582" cy="50358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c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DBE6035-8294-B69D-553D-901E752ED5AF}"/>
                </a:ext>
              </a:extLst>
            </p:cNvPr>
            <p:cNvSpPr/>
            <p:nvPr/>
          </p:nvSpPr>
          <p:spPr>
            <a:xfrm>
              <a:off x="3480117" y="4054220"/>
              <a:ext cx="503582" cy="50358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d</a:t>
              </a: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C8976950-A395-949F-E5E3-E4679899D079}"/>
                </a:ext>
              </a:extLst>
            </p:cNvPr>
            <p:cNvSpPr/>
            <p:nvPr/>
          </p:nvSpPr>
          <p:spPr>
            <a:xfrm rot="10800000">
              <a:off x="1286881" y="4236436"/>
              <a:ext cx="371061" cy="198781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FE29F30C-4AC0-CDCF-D7F5-51388B3B3642}"/>
                </a:ext>
              </a:extLst>
            </p:cNvPr>
            <p:cNvSpPr/>
            <p:nvPr/>
          </p:nvSpPr>
          <p:spPr>
            <a:xfrm rot="10800000">
              <a:off x="2207907" y="4243064"/>
              <a:ext cx="371061" cy="198781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262A2EC2-9DFA-703C-2448-E33F870B3E24}"/>
                </a:ext>
              </a:extLst>
            </p:cNvPr>
            <p:cNvSpPr/>
            <p:nvPr/>
          </p:nvSpPr>
          <p:spPr>
            <a:xfrm rot="10800000">
              <a:off x="3075925" y="4249692"/>
              <a:ext cx="371061" cy="198781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sp>
        <p:nvSpPr>
          <p:cNvPr id="13" name="Right Arrow 12">
            <a:extLst>
              <a:ext uri="{FF2B5EF4-FFF2-40B4-BE49-F238E27FC236}">
                <a16:creationId xmlns:a16="http://schemas.microsoft.com/office/drawing/2014/main" id="{B10869B2-606F-6D0F-770C-3D63F56451B1}"/>
              </a:ext>
            </a:extLst>
          </p:cNvPr>
          <p:cNvSpPr/>
          <p:nvPr/>
        </p:nvSpPr>
        <p:spPr>
          <a:xfrm rot="12461135">
            <a:off x="4250403" y="5541861"/>
            <a:ext cx="586438" cy="25563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860C66F-ED9F-27A5-5839-508FC9F2BDF5}"/>
              </a:ext>
            </a:extLst>
          </p:cNvPr>
          <p:cNvSpPr/>
          <p:nvPr/>
        </p:nvSpPr>
        <p:spPr>
          <a:xfrm>
            <a:off x="4997495" y="5560702"/>
            <a:ext cx="503582" cy="503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e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A1BF4B03-D20B-34E1-50C8-3D53D365E3EB}"/>
              </a:ext>
            </a:extLst>
          </p:cNvPr>
          <p:cNvSpPr/>
          <p:nvPr/>
        </p:nvSpPr>
        <p:spPr>
          <a:xfrm rot="10800000" flipV="1">
            <a:off x="5565502" y="5711768"/>
            <a:ext cx="470421" cy="214312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45555A-D7BA-DE71-4388-99B8848853DA}"/>
              </a:ext>
            </a:extLst>
          </p:cNvPr>
          <p:cNvSpPr/>
          <p:nvPr/>
        </p:nvSpPr>
        <p:spPr>
          <a:xfrm>
            <a:off x="6135732" y="5613090"/>
            <a:ext cx="503582" cy="503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718596-9283-7AB6-BEA1-4F96E07E0054}"/>
              </a:ext>
            </a:extLst>
          </p:cNvPr>
          <p:cNvSpPr txBox="1"/>
          <p:nvPr/>
        </p:nvSpPr>
        <p:spPr>
          <a:xfrm>
            <a:off x="6055359" y="6377157"/>
            <a:ext cx="60862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fix-a</a:t>
            </a:r>
            <a:endParaRPr lang="en-KR" dirty="0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8DD78F99-3D84-1F3D-65D2-F8E697E95C65}"/>
              </a:ext>
            </a:extLst>
          </p:cNvPr>
          <p:cNvSpPr/>
          <p:nvPr/>
        </p:nvSpPr>
        <p:spPr>
          <a:xfrm rot="10800000">
            <a:off x="6251301" y="6111818"/>
            <a:ext cx="257175" cy="28575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E52AFBF-5E0F-FF3B-0343-168BE4FB6FB8}"/>
              </a:ext>
            </a:extLst>
          </p:cNvPr>
          <p:cNvSpPr/>
          <p:nvPr/>
        </p:nvSpPr>
        <p:spPr>
          <a:xfrm>
            <a:off x="4873087" y="4964805"/>
            <a:ext cx="503582" cy="503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KR" dirty="0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348C0C9A-0346-5E43-C516-C302B03B5BEB}"/>
              </a:ext>
            </a:extLst>
          </p:cNvPr>
          <p:cNvSpPr/>
          <p:nvPr/>
        </p:nvSpPr>
        <p:spPr>
          <a:xfrm rot="10800000">
            <a:off x="4468895" y="5160277"/>
            <a:ext cx="371061" cy="19878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E893D4E4-2BAD-5CBB-2E5C-A83A95877BA2}"/>
              </a:ext>
            </a:extLst>
          </p:cNvPr>
          <p:cNvSpPr/>
          <p:nvPr/>
        </p:nvSpPr>
        <p:spPr>
          <a:xfrm rot="10800000">
            <a:off x="5424182" y="5167710"/>
            <a:ext cx="1902168" cy="15142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F1C2406-DB03-1EDE-EF33-D651568D1738}"/>
              </a:ext>
            </a:extLst>
          </p:cNvPr>
          <p:cNvSpPr/>
          <p:nvPr/>
        </p:nvSpPr>
        <p:spPr>
          <a:xfrm>
            <a:off x="7378395" y="4961088"/>
            <a:ext cx="503582" cy="503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en-KR" dirty="0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96757BC8-84A1-2752-BDE6-0FE7D22FAC53}"/>
              </a:ext>
            </a:extLst>
          </p:cNvPr>
          <p:cNvSpPr/>
          <p:nvPr/>
        </p:nvSpPr>
        <p:spPr>
          <a:xfrm rot="8629962">
            <a:off x="6789165" y="5515841"/>
            <a:ext cx="586438" cy="25563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00BCD-39AF-0F36-2CF4-69B7338AF91F}"/>
              </a:ext>
            </a:extLst>
          </p:cNvPr>
          <p:cNvSpPr txBox="1"/>
          <p:nvPr/>
        </p:nvSpPr>
        <p:spPr>
          <a:xfrm>
            <a:off x="7252607" y="4235657"/>
            <a:ext cx="874663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Master</a:t>
            </a:r>
            <a:endParaRPr lang="en-KR" dirty="0">
              <a:solidFill>
                <a:schemeClr val="bg1"/>
              </a:solidFill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1F0EC9A8-A2BA-88C0-6B43-F42A2C227416}"/>
              </a:ext>
            </a:extLst>
          </p:cNvPr>
          <p:cNvSpPr/>
          <p:nvPr/>
        </p:nvSpPr>
        <p:spPr>
          <a:xfrm>
            <a:off x="7524750" y="4632305"/>
            <a:ext cx="261937" cy="27622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90320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CF985-9AB7-DA36-0CF0-A3A0D4C0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소개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호스팅 플랫폼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CF500-FB00-B1B3-5772-28DFAC187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정의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는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의 기능을 기반으로 하는 웹 기반 호스팅 서비스로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개인 및 팀이 소프트웨어 프로젝트를 관리하고 협업할 수 있는 플랫폼입니다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시작 연도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2008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년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주요 서비스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리포지토리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호스팅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사용자는 코드를 공개적으로 또는 비공개적으로 호스팅할 수 있으며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백업 및 프로젝트 공유가 가능합니다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풀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리퀘스트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및 이슈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트래킹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코드 변경 제안과 검토를 위한 시스템과 함께 프로젝트 관련 문제를 관리하고 추적할 수 있는 기능을 제공합니다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소셜 네트워킹 기능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다른 개발자를 팔로우하고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프로젝트를 탐색하며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커뮤니티 활동에 참여할 수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  <a:br>
              <a:rPr lang="ko-KR" altLang="en-US" dirty="0"/>
            </a:b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511339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A3B9-3A2B-76E7-D9D1-34ED1C65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</a:t>
            </a:r>
            <a:r>
              <a:rPr lang="ko-KR" altLang="en-US" dirty="0"/>
              <a:t> 하기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688D8-020C-4901-7844-9929CC104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1.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저장소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Fork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하기</a:t>
            </a:r>
          </a:p>
          <a:p>
            <a:pPr lvl="1">
              <a:lnSpc>
                <a:spcPct val="11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에서 원본 저장소로 이동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원하는 프로젝트의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페이지를 방문합니다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1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Fork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버튼 클릭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페이지의 오른쪽 상단에 있는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'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Fork'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버튼을 클릭합니다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 작업은 해당 저장소의 복사본을 당신의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계정으로 생성합니다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2.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Fork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한 저장소를 로컬 시스템으로 복제</a:t>
            </a: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Clone)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하기</a:t>
            </a:r>
          </a:p>
          <a:p>
            <a:pPr lvl="1">
              <a:lnSpc>
                <a:spcPct val="110000"/>
              </a:lnSpc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당신의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저장소로 이동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Fork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가 완료된 후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당신의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저장소에 생성된 복사본으로 이동합니다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1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Clone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또는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download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버튼 클릭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저장소 페이지에서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'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Clone or download'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버튼을 클릭하고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표시된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URL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을 복사합니다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터미널에서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Clone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명령어 실행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2">
              <a:lnSpc>
                <a:spcPct val="11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</a:t>
            </a:r>
            <a:r>
              <a:rPr lang="en-US" b="0" i="0" dirty="0">
                <a:solidFill>
                  <a:srgbClr val="E9950C"/>
                </a:solidFill>
                <a:effectLst/>
                <a:highlight>
                  <a:srgbClr val="FFFFFF"/>
                </a:highlight>
                <a:latin typeface="Söhne"/>
              </a:rPr>
              <a:t>clone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&lt;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복사한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URL&gt; </a:t>
            </a:r>
          </a:p>
          <a:p>
            <a:pPr lvl="2">
              <a:lnSpc>
                <a:spcPct val="11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예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clone https://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github.com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/your-username/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repository.git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695545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9B3C-063C-7D46-A1C8-F549088AA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</a:t>
            </a:r>
            <a:r>
              <a:rPr lang="ko-KR" altLang="en-US" dirty="0"/>
              <a:t> 하기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5D26A-5A62-F7DD-75A9-903D6ADC0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3.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생성 및 변경사항 적용</a:t>
            </a:r>
          </a:p>
          <a:p>
            <a:pPr lvl="1">
              <a:lnSpc>
                <a:spcPct val="120000"/>
              </a:lnSpc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새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생성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2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checkout -b your-new-branch-name </a:t>
            </a:r>
          </a:p>
          <a:p>
            <a:pPr lvl="1">
              <a:lnSpc>
                <a:spcPct val="120000"/>
              </a:lnSpc>
            </a:pP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이름은 작업 내용을 반영하는 것이 좋습니다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필요한 변경 수행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코드를 수정하거나 새 파일을 추가하는 등의 작업을 수행합니다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변경사항을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스테이징하고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2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add . git commit -m </a:t>
            </a:r>
            <a:r>
              <a:rPr lang="en-US" b="0" i="0" dirty="0">
                <a:solidFill>
                  <a:srgbClr val="00A67D"/>
                </a:solidFill>
                <a:effectLst/>
                <a:highlight>
                  <a:srgbClr val="FFFFFF"/>
                </a:highlight>
                <a:latin typeface="Söhne"/>
              </a:rPr>
              <a:t>"</a:t>
            </a:r>
            <a:r>
              <a:rPr lang="ko-KR" altLang="en-US" b="0" i="0" dirty="0">
                <a:solidFill>
                  <a:srgbClr val="00A67D"/>
                </a:solidFill>
                <a:effectLst/>
                <a:highlight>
                  <a:srgbClr val="FFFFFF"/>
                </a:highlight>
                <a:latin typeface="Söhne"/>
              </a:rPr>
              <a:t>설명적인 </a:t>
            </a:r>
            <a:r>
              <a:rPr lang="ko-KR" altLang="en-US" b="0" i="0" dirty="0" err="1">
                <a:solidFill>
                  <a:srgbClr val="00A67D"/>
                </a:solidFill>
                <a:effectLst/>
                <a:highlight>
                  <a:srgbClr val="FFFFFF"/>
                </a:highlight>
                <a:latin typeface="Söhne"/>
              </a:rPr>
              <a:t>커밋</a:t>
            </a:r>
            <a:r>
              <a:rPr lang="ko-KR" altLang="en-US" b="0" i="0" dirty="0">
                <a:solidFill>
                  <a:srgbClr val="00A67D"/>
                </a:solidFill>
                <a:effectLst/>
                <a:highlight>
                  <a:srgbClr val="FFFFFF"/>
                </a:highlight>
                <a:latin typeface="Söhne"/>
              </a:rPr>
              <a:t> 메시지</a:t>
            </a:r>
            <a:r>
              <a:rPr lang="en-US" altLang="ko-KR" b="0" i="0" dirty="0">
                <a:solidFill>
                  <a:srgbClr val="00A67D"/>
                </a:solidFill>
                <a:effectLst/>
                <a:highlight>
                  <a:srgbClr val="FFFFFF"/>
                </a:highlight>
                <a:latin typeface="Söhne"/>
              </a:rPr>
              <a:t>"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4.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변경사항을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Push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하기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effectLst/>
              </a:rPr>
              <a:t>git push origin your-new-branch-name </a:t>
            </a:r>
          </a:p>
          <a:p>
            <a:pPr lvl="1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 명령은 당신이 생성한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변경사항을 당신의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 fork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로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push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3684409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8545-80B5-5A02-5C5C-54A36AD8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</a:t>
            </a:r>
            <a:r>
              <a:rPr lang="ko-KR" altLang="en-US" dirty="0"/>
              <a:t> 하기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A395D-A08B-039B-C08F-95D40D119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5.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Pull Request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생성하기</a:t>
            </a:r>
          </a:p>
          <a:p>
            <a:pPr lvl="1">
              <a:lnSpc>
                <a:spcPct val="12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로 이동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원본 저장소의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페이지로 이동합니다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'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New pull request'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버튼 클릭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원본 저장소의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'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Pull requests'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탭을 클릭하고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'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New pull request'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버튼을 클릭합니다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Compare branch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선택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'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compare across forks'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링크를 클릭합니다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base fork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는 원본 저장소가 되어야 하며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head fork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는 당신의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fork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가 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base branch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는 변경을 받을 원본 저장소의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보통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main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또는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master), compare branch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는 당신이 변경을 가한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브랜치입니다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Pull Request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검토 및 생성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변경 내용을 검토하고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'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Create pull request'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를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클릭하여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을 시작합니다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 대한 제목과 설명을 입력하고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'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Create pull request'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버튼을 다시 클릭합니다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이제 당신의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Pull Request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가 원본 저장소의 관리자에게 전송되었습니다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관리자는 이를 검토하고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필요한 경우 논의를 거친 후에 변경 사항을 원본 저장소에 병합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merge)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할 수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2260299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05259-86EB-2A47-2457-967FBAEF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</a:t>
            </a:r>
            <a:r>
              <a:rPr lang="ko-KR" altLang="en-US" dirty="0"/>
              <a:t>해 놓은 것 계속 사용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084CE-9CB6-AB56-1627-704F8282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1.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로컬 저장소에 원본 저장소 추가하기</a:t>
            </a:r>
          </a:p>
          <a:p>
            <a:pPr lvl="1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먼저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로컬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저장소에 원본 저장소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remote)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를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추가해야 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이것을 보통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'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upstream'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이라고 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터미널에서 다음 명령어를 실행하세요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remote add upstream &lt;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원본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저장소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-URL&gt;</a:t>
            </a:r>
          </a:p>
          <a:p>
            <a:pPr lvl="1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여기서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&lt;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원본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저장소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URL&gt;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은 원본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저장소의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URL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입니다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예를 들어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만약 원본 저장소가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"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hlinkClick r:id="rId2"/>
              </a:rPr>
              <a:t>https://github.com/original-owner/repository.git"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hlinkClick r:id="rId2"/>
              </a:rPr>
              <a:t>라면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명령어는 다음과 같습니다</a:t>
            </a:r>
            <a:endParaRPr lang="en-US" altLang="ko-KR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lvl="2">
              <a:lnSpc>
                <a:spcPct val="120000"/>
              </a:lnSpc>
            </a:pP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remote add upstream https://</a:t>
            </a:r>
            <a:r>
              <a:rPr lang="en-US" altLang="ko-K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github.com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/original-owner/</a:t>
            </a:r>
            <a:r>
              <a:rPr lang="en-US" altLang="ko-K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repository.git</a:t>
            </a:r>
            <a:endParaRPr lang="en-US" altLang="ko-K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2.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최신 변경사항을 로컬로 가져오기</a:t>
            </a:r>
          </a:p>
          <a:p>
            <a:pPr lvl="1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원본 저장소에서 최신 변경사항을 로컬 저장소로 가져옵니다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effectLst/>
              </a:rPr>
              <a:t>git fetch upstream 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6663904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F025-0564-CED7-B2A4-7B387E18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</a:t>
            </a:r>
            <a:r>
              <a:rPr lang="ko-KR" altLang="en-US" dirty="0"/>
              <a:t>해 놓은 것 계속 사용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F88B9-A11F-89F3-7D16-25E6B6ECE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3.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원본 저장소의 변경사항을 자신의 로컬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브랜치에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합치기</a:t>
            </a:r>
          </a:p>
          <a:p>
            <a:pPr lvl="1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이제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upstream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의 변경사항을 자신의 로컬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보통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main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또는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master)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 합칠 수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먼저 해당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브랜치로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체크아웃하고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upstream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에서 변경된 내용을 합치세요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effectLst/>
              </a:rPr>
              <a:t>git checkout main # </a:t>
            </a:r>
            <a:r>
              <a:rPr lang="ko-KR" altLang="en-US" dirty="0">
                <a:effectLst/>
              </a:rPr>
              <a:t>또는 </a:t>
            </a:r>
            <a:r>
              <a:rPr lang="en-US" dirty="0">
                <a:effectLst/>
              </a:rPr>
              <a:t>master git merge upstream/main # </a:t>
            </a:r>
            <a:r>
              <a:rPr lang="ko-KR" altLang="en-US" dirty="0">
                <a:effectLst/>
              </a:rPr>
              <a:t>또는 </a:t>
            </a:r>
            <a:r>
              <a:rPr lang="en-US" dirty="0">
                <a:effectLst/>
              </a:rPr>
              <a:t>upstream/master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4.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변경사항을 자신의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 fork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로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push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하기</a:t>
            </a:r>
          </a:p>
          <a:p>
            <a:pPr lvl="1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이제 로컬의 변경사항을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 있는 자신의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fork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로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push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effectLst/>
              </a:rPr>
              <a:t>git push origin main # </a:t>
            </a:r>
            <a:r>
              <a:rPr lang="ko-KR" altLang="en-US" dirty="0">
                <a:effectLst/>
              </a:rPr>
              <a:t>또는 </a:t>
            </a:r>
            <a:r>
              <a:rPr lang="en-US" dirty="0">
                <a:effectLst/>
              </a:rPr>
              <a:t>master </a:t>
            </a:r>
          </a:p>
          <a:p>
            <a:pPr lvl="1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이렇게 하면 원본 저장소의 최신 변경사항이 자신의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fork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로 업데이트되며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추가로 작업을 하거나 다른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Pull Request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를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생성할 때 최신 상태로 유지할 수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74923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79AC-C813-4707-E8B0-F0D7C754C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  <a:r>
              <a:rPr lang="ko-KR" altLang="en-US" dirty="0"/>
              <a:t> 생성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B8D50-4D76-E334-83BA-4B8D98F32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lnSpc>
                <a:spcPct val="12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설치 확인 및 초기 설정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 설치되어 있지 않다면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hlinkClick r:id="rId2"/>
              </a:rPr>
              <a:t>Git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hlinkClick r:id="rId2"/>
              </a:rPr>
              <a:t>공식 홈페이지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에서 설치할 수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설치 후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사용자 이름과 이메일 주소를 설정합니다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config --global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user.name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>
                <a:solidFill>
                  <a:srgbClr val="00A67D"/>
                </a:solidFill>
                <a:effectLst/>
                <a:highlight>
                  <a:srgbClr val="FFFFFF"/>
                </a:highlight>
                <a:latin typeface="Söhne"/>
              </a:rPr>
              <a:t>"Your Name"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git config --global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user.email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>
                <a:solidFill>
                  <a:srgbClr val="00A67D"/>
                </a:solidFill>
                <a:effectLst/>
                <a:highlight>
                  <a:srgbClr val="FFFFFF"/>
                </a:highlight>
                <a:latin typeface="Söhne"/>
              </a:rPr>
              <a:t>"</a:t>
            </a:r>
            <a:r>
              <a:rPr lang="en-US" b="0" i="0" dirty="0" err="1">
                <a:solidFill>
                  <a:srgbClr val="00A67D"/>
                </a:solidFill>
                <a:effectLst/>
                <a:highlight>
                  <a:srgbClr val="FFFFFF"/>
                </a:highlight>
                <a:latin typeface="Söhne"/>
              </a:rPr>
              <a:t>your.email@example.com</a:t>
            </a:r>
            <a:r>
              <a:rPr lang="en-US" b="0" i="0" dirty="0">
                <a:solidFill>
                  <a:srgbClr val="00A67D"/>
                </a:solidFill>
                <a:effectLst/>
                <a:highlight>
                  <a:srgbClr val="FFFFFF"/>
                </a:highlight>
                <a:latin typeface="Söhne"/>
              </a:rPr>
              <a:t>"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새 로컬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리포지토리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생성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새 프로젝트 폴더에서 다음 명령을 실행하여 로컬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리포지토리를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생성합니다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init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파일 추가 및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프로젝트 파일을 폴더에 추가하고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add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명령을 사용하여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스테이징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영역에 추가합니다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add . </a:t>
            </a: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commit -m </a:t>
            </a:r>
            <a:r>
              <a:rPr lang="en-US" b="0" i="0" dirty="0">
                <a:solidFill>
                  <a:srgbClr val="00A67D"/>
                </a:solidFill>
                <a:effectLst/>
                <a:highlight>
                  <a:srgbClr val="FFFFFF"/>
                </a:highlight>
                <a:latin typeface="Söhne"/>
              </a:rPr>
              <a:t>"Initial commit＂</a:t>
            </a:r>
            <a:r>
              <a:rPr lang="ko-KR" altLang="en-US" b="0" i="0" dirty="0">
                <a:solidFill>
                  <a:srgbClr val="00A67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altLang="ko-KR" b="0" i="0" dirty="0">
                <a:solidFill>
                  <a:srgbClr val="00A67D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이제 변경사항을 로컬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리포지토리에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커밋합니다</a:t>
            </a:r>
            <a:r>
              <a:rPr lang="en-US" altLang="ko-K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)</a:t>
            </a:r>
            <a:endParaRPr lang="en-US" altLang="ko-K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1050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79AC-C813-4707-E8B0-F0D7C754C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  <a:r>
              <a:rPr lang="ko-KR" altLang="en-US" dirty="0"/>
              <a:t> 생성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B8D50-4D76-E334-83BA-4B8D98F32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리포지토리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생성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endParaRPr lang="en-US" altLang="ko-K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에서 새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리포지토리를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생성합니다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생성 후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리포지토리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페이지에서 제공하는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URL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을 복사합니다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리포지토리와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연결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endParaRPr lang="en-US" altLang="ko-K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로컬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리포지토리에서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리포지토리로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푸시할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수 있도록 원격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리포지토리를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추가합니다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remote add origin &lt;repository-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url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&gt; </a:t>
            </a:r>
          </a:p>
          <a:p>
            <a:pPr lvl="2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여기서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&lt;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repository-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url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&gt;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은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리포지토리의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URL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입니다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변경사항을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 푸시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endParaRPr lang="en-US" altLang="ko-K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최초에는 다음 명령을 사용하여 모든 로컬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커밋을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푸시합니다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push -u origin master </a:t>
            </a:r>
          </a:p>
          <a:p>
            <a:pPr lvl="2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-u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플래그는 추후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push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를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사용할 때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이름을 명시하지 않아도 되게끔 설정합니다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29535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60287-8D0F-0AAE-20B6-37534000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Staging area 와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D67D7-D464-DC11-8993-0EEF4AA89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KR" dirty="0"/>
              <a:t>Staging area</a:t>
            </a:r>
          </a:p>
          <a:p>
            <a:pPr lvl="1"/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커밋하기 전에 수정된 파일들을 임시로 저장하는 공간입니다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  <a:endParaRPr lang="en-KR" altLang="ko-K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/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 영역을 통해 개발자들은 파일들의 최종 변경 사항을 검토하고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어떤 변경사항을 커밋할지 선택할 수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  <a:endParaRPr lang="en-KR" altLang="ko-KR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lvl="1"/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기본적으로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staging area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는 개발자가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'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commit'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명령을 실행할 때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 참조하는 파일들의 버전을 결정하는 곳입니다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  <a:endParaRPr lang="en-KR" altLang="ko-K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K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Commit</a:t>
            </a:r>
          </a:p>
          <a:p>
            <a:pPr lvl="1"/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소스 코드나 파일의 변경 사항을 버전 관리 시스템에 영구적으로 기록하는 행위</a:t>
            </a:r>
            <a:endParaRPr lang="en-KR" altLang="ko-K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/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커밋을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할 때마다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그 시점에서의 파일 상태가 스냅샷으로 저장되며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각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커밋은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고유한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ID(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보통 해시라고 불림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로 참조</a:t>
            </a:r>
            <a:endParaRPr lang="en-KR" altLang="ko-KR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lvl="1"/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 고유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ID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를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사용하여 이전 상태로 돌아갈 수 있고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변경 이력을 추적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4172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72A7-5951-8FB4-E7B3-A404A44AE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2F2C17-BDB4-DD7D-A82F-3065348E4569}"/>
              </a:ext>
            </a:extLst>
          </p:cNvPr>
          <p:cNvSpPr txBox="1"/>
          <p:nvPr/>
        </p:nvSpPr>
        <p:spPr>
          <a:xfrm>
            <a:off x="359229" y="1393372"/>
            <a:ext cx="7022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터미널</a:t>
            </a:r>
            <a:r>
              <a:rPr lang="en-US" altLang="ko-KR" dirty="0"/>
              <a:t>(git-bash)</a:t>
            </a:r>
            <a:r>
              <a:rPr lang="ko-KR" altLang="en-US" dirty="0"/>
              <a:t>에서 폴더를 만든다</a:t>
            </a:r>
            <a:r>
              <a:rPr lang="en-US" altLang="ko-KR" dirty="0"/>
              <a:t>.</a:t>
            </a:r>
            <a:r>
              <a:rPr lang="ko-KR" altLang="en-US" dirty="0"/>
              <a:t> 그리고 폴더 안으로 들어간다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2EEAA-E37B-4AD0-CC8D-41AADB09E480}"/>
              </a:ext>
            </a:extLst>
          </p:cNvPr>
          <p:cNvSpPr txBox="1"/>
          <p:nvPr/>
        </p:nvSpPr>
        <p:spPr>
          <a:xfrm>
            <a:off x="892629" y="1839686"/>
            <a:ext cx="3698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mkdir</a:t>
            </a:r>
            <a:r>
              <a:rPr lang="en-US" altLang="ko-KR" dirty="0"/>
              <a:t> &lt;</a:t>
            </a:r>
            <a:r>
              <a:rPr lang="ko-KR" altLang="en-US" dirty="0" err="1"/>
              <a:t>폴더명</a:t>
            </a:r>
            <a:r>
              <a:rPr lang="en-US" altLang="ko-KR" dirty="0"/>
              <a:t>&gt;,</a:t>
            </a:r>
            <a:r>
              <a:rPr lang="ko-KR" altLang="en-US" dirty="0"/>
              <a:t> 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 err="1"/>
              <a:t>mkdir</a:t>
            </a:r>
            <a:r>
              <a:rPr lang="en-US" altLang="ko-KR" dirty="0"/>
              <a:t> git-demo</a:t>
            </a:r>
          </a:p>
          <a:p>
            <a:r>
              <a:rPr lang="en-US" altLang="ko-KR" dirty="0"/>
              <a:t>cd &lt;</a:t>
            </a:r>
            <a:r>
              <a:rPr lang="ko-KR" altLang="en-US" dirty="0" err="1"/>
              <a:t>폴더명</a:t>
            </a:r>
            <a:r>
              <a:rPr lang="en-US" altLang="ko-KR" dirty="0"/>
              <a:t>&gt;,</a:t>
            </a:r>
            <a:r>
              <a:rPr lang="ko-KR" altLang="en-US" dirty="0"/>
              <a:t> 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cd git-demo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6A725-E4C9-B082-EBE9-2029C13CC701}"/>
              </a:ext>
            </a:extLst>
          </p:cNvPr>
          <p:cNvSpPr txBox="1"/>
          <p:nvPr/>
        </p:nvSpPr>
        <p:spPr>
          <a:xfrm>
            <a:off x="391886" y="2612572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git </a:t>
            </a:r>
            <a:r>
              <a:rPr lang="ko-KR" altLang="en-US" dirty="0"/>
              <a:t>초기화</a:t>
            </a:r>
            <a:r>
              <a:rPr lang="en-US" altLang="ko-K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888FA7-486B-EAF5-FD03-FFCCD93D72EA}"/>
              </a:ext>
            </a:extLst>
          </p:cNvPr>
          <p:cNvSpPr txBox="1"/>
          <p:nvPr/>
        </p:nvSpPr>
        <p:spPr>
          <a:xfrm>
            <a:off x="936172" y="2960914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D42925-08C3-8222-AC5A-9A468172F5D3}"/>
              </a:ext>
            </a:extLst>
          </p:cNvPr>
          <p:cNvSpPr txBox="1"/>
          <p:nvPr/>
        </p:nvSpPr>
        <p:spPr>
          <a:xfrm>
            <a:off x="402772" y="3363686"/>
            <a:ext cx="32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ls –al</a:t>
            </a:r>
            <a:r>
              <a:rPr lang="ko-KR" altLang="en-US" dirty="0"/>
              <a:t>명령으로 </a:t>
            </a:r>
            <a:r>
              <a:rPr lang="en-US" altLang="ko-KR" dirty="0"/>
              <a:t>.git</a:t>
            </a:r>
            <a:r>
              <a:rPr lang="ko-KR" altLang="en-US" dirty="0"/>
              <a:t> 폴더 확인</a:t>
            </a:r>
            <a:r>
              <a:rPr lang="en-US" altLang="ko-KR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34F266-B068-A1B4-6CFD-E89E317AC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98" y="2341860"/>
            <a:ext cx="6694715" cy="397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3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A81C-E672-A465-C17D-8C30EBDF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06CA82-B5EB-07D1-10A8-1DC5D2009FF2}"/>
              </a:ext>
            </a:extLst>
          </p:cNvPr>
          <p:cNvSpPr txBox="1"/>
          <p:nvPr/>
        </p:nvSpPr>
        <p:spPr>
          <a:xfrm>
            <a:off x="359229" y="1393372"/>
            <a:ext cx="347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위에 폴더에 </a:t>
            </a:r>
            <a:r>
              <a:rPr lang="en-US" altLang="ko-KR" dirty="0"/>
              <a:t>text file</a:t>
            </a:r>
            <a:r>
              <a:rPr lang="ko-KR" altLang="en-US" dirty="0"/>
              <a:t>을 만든다</a:t>
            </a:r>
            <a:r>
              <a:rPr lang="en-US" altLang="ko-KR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1F7BDF-6D0A-AAC6-B11D-80408FA6A2C9}"/>
              </a:ext>
            </a:extLst>
          </p:cNvPr>
          <p:cNvSpPr txBox="1"/>
          <p:nvPr/>
        </p:nvSpPr>
        <p:spPr>
          <a:xfrm>
            <a:off x="783772" y="1905001"/>
            <a:ext cx="38425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터미널에서 간단하게 만드는 법</a:t>
            </a:r>
            <a:endParaRPr lang="en-US" altLang="ko-KR" dirty="0"/>
          </a:p>
          <a:p>
            <a:r>
              <a:rPr lang="en-US" altLang="ko-KR" dirty="0"/>
              <a:t>echo “</a:t>
            </a:r>
            <a:r>
              <a:rPr lang="ko-KR" altLang="en-US" dirty="0"/>
              <a:t>원하는 텍스트</a:t>
            </a:r>
            <a:r>
              <a:rPr lang="en-US" altLang="ko-KR" dirty="0"/>
              <a:t>”  &gt; </a:t>
            </a:r>
            <a:r>
              <a:rPr lang="ko-KR" altLang="en-US" dirty="0"/>
              <a:t>파일이름</a:t>
            </a:r>
            <a:r>
              <a:rPr lang="en-US" altLang="ko-KR" dirty="0"/>
              <a:t>.txt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) echo “This is first line” &gt; </a:t>
            </a:r>
            <a:r>
              <a:rPr lang="en-US" altLang="ko-KR" dirty="0" err="1"/>
              <a:t>a.txt</a:t>
            </a:r>
            <a:endParaRPr lang="en-US" altLang="ko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40A3C5-0985-70A6-54DE-C511A31DA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721" y="819149"/>
            <a:ext cx="4012197" cy="2000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FAE8F0-58D4-6855-D300-259095613A95}"/>
              </a:ext>
            </a:extLst>
          </p:cNvPr>
          <p:cNvSpPr txBox="1"/>
          <p:nvPr/>
        </p:nvSpPr>
        <p:spPr>
          <a:xfrm>
            <a:off x="413658" y="3156858"/>
            <a:ext cx="3317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git status </a:t>
            </a:r>
            <a:r>
              <a:rPr lang="ko-KR" altLang="en-US" dirty="0"/>
              <a:t>명령으로 상태 확인</a:t>
            </a:r>
            <a:endParaRPr lang="en-US" altLang="ko-K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B6646B-DD8B-DC36-D7E1-F8F5EEB8A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84" y="3672782"/>
            <a:ext cx="4566557" cy="26037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1ECD00-7F10-77F7-CCFE-643D3F89D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599" y="3677732"/>
            <a:ext cx="5436237" cy="25597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8CBBBA4-68F8-08D9-0734-57481A47BC81}"/>
              </a:ext>
            </a:extLst>
          </p:cNvPr>
          <p:cNvSpPr/>
          <p:nvPr/>
        </p:nvSpPr>
        <p:spPr>
          <a:xfrm>
            <a:off x="7064829" y="5214257"/>
            <a:ext cx="2079171" cy="696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37C7FA-1AC4-48FC-5BC2-0305730D5CF4}"/>
              </a:ext>
            </a:extLst>
          </p:cNvPr>
          <p:cNvSpPr txBox="1"/>
          <p:nvPr/>
        </p:nvSpPr>
        <p:spPr>
          <a:xfrm>
            <a:off x="7304314" y="5932714"/>
            <a:ext cx="144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area</a:t>
            </a:r>
            <a:endParaRPr lang="en-K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B61BF1-6E36-AC3F-8DDF-2CB95DCE383C}"/>
              </a:ext>
            </a:extLst>
          </p:cNvPr>
          <p:cNvSpPr/>
          <p:nvPr/>
        </p:nvSpPr>
        <p:spPr>
          <a:xfrm>
            <a:off x="7071455" y="4253474"/>
            <a:ext cx="2079171" cy="696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EA3FAB-86DC-E396-6157-90E2D76109F6}"/>
              </a:ext>
            </a:extLst>
          </p:cNvPr>
          <p:cNvSpPr txBox="1"/>
          <p:nvPr/>
        </p:nvSpPr>
        <p:spPr>
          <a:xfrm>
            <a:off x="7633252" y="4097288"/>
            <a:ext cx="13899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staged area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58730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A81C-E672-A465-C17D-8C30EBDF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06CA82-B5EB-07D1-10A8-1DC5D2009FF2}"/>
              </a:ext>
            </a:extLst>
          </p:cNvPr>
          <p:cNvSpPr txBox="1"/>
          <p:nvPr/>
        </p:nvSpPr>
        <p:spPr>
          <a:xfrm>
            <a:off x="359229" y="1393372"/>
            <a:ext cx="379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모든 파일은 </a:t>
            </a:r>
            <a:r>
              <a:rPr lang="en-US" altLang="ko-KR" dirty="0"/>
              <a:t>staged area</a:t>
            </a:r>
            <a:r>
              <a:rPr lang="ko-KR" altLang="en-US" dirty="0"/>
              <a:t>로 옮기기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FAE8F0-58D4-6855-D300-259095613A95}"/>
              </a:ext>
            </a:extLst>
          </p:cNvPr>
          <p:cNvSpPr txBox="1"/>
          <p:nvPr/>
        </p:nvSpPr>
        <p:spPr>
          <a:xfrm>
            <a:off x="373901" y="2905067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Commit </a:t>
            </a:r>
            <a:r>
              <a:rPr lang="ko-KR" altLang="en-US" dirty="0"/>
              <a:t>하기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E5C943-20B7-F98F-D3CA-BF459CFA7A86}"/>
              </a:ext>
            </a:extLst>
          </p:cNvPr>
          <p:cNvSpPr txBox="1"/>
          <p:nvPr/>
        </p:nvSpPr>
        <p:spPr>
          <a:xfrm>
            <a:off x="511629" y="1797563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add 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110E98-4CD5-3A59-A318-3FC0AADB80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17"/>
          <a:stretch/>
        </p:blipFill>
        <p:spPr>
          <a:xfrm>
            <a:off x="4548670" y="1192696"/>
            <a:ext cx="2602531" cy="16117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E8D3ED2-B360-B9B0-3852-DABDDBC5A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1919" y="954157"/>
            <a:ext cx="2610222" cy="20308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CF88F0C-9D16-E069-A5BB-0E885F152359}"/>
              </a:ext>
            </a:extLst>
          </p:cNvPr>
          <p:cNvSpPr txBox="1"/>
          <p:nvPr/>
        </p:nvSpPr>
        <p:spPr>
          <a:xfrm>
            <a:off x="505003" y="3288434"/>
            <a:ext cx="305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commit –m ”</a:t>
            </a:r>
            <a:r>
              <a:rPr lang="ko-KR" altLang="en-US" dirty="0"/>
              <a:t>코멘트 남김</a:t>
            </a:r>
            <a:r>
              <a:rPr lang="en-US" altLang="ko-KR" dirty="0"/>
              <a:t>”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) git commit –m “a”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EC4C093-206B-A44D-75D5-D753C19F3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215" y="3114261"/>
            <a:ext cx="2431392" cy="124957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D6AB242-C1BE-41F8-AF7D-560D1BAA3D42}"/>
              </a:ext>
            </a:extLst>
          </p:cNvPr>
          <p:cNvSpPr txBox="1"/>
          <p:nvPr/>
        </p:nvSpPr>
        <p:spPr>
          <a:xfrm>
            <a:off x="380528" y="4568215"/>
            <a:ext cx="128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Log </a:t>
            </a:r>
            <a:r>
              <a:rPr lang="ko-KR" altLang="en-US" dirty="0"/>
              <a:t>확인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4FCAA9-FB49-66AB-C364-D10B351E34E8}"/>
              </a:ext>
            </a:extLst>
          </p:cNvPr>
          <p:cNvSpPr txBox="1"/>
          <p:nvPr/>
        </p:nvSpPr>
        <p:spPr>
          <a:xfrm>
            <a:off x="577890" y="4991338"/>
            <a:ext cx="250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log </a:t>
            </a:r>
            <a:r>
              <a:rPr lang="ko-KR" altLang="en-US" dirty="0"/>
              <a:t>혹은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git log –-</a:t>
            </a:r>
            <a:r>
              <a:rPr lang="en-US" altLang="ko-KR" dirty="0" err="1"/>
              <a:t>oneline</a:t>
            </a:r>
            <a:r>
              <a:rPr lang="en-US" altLang="ko-KR" dirty="0"/>
              <a:t> --graph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2E855D7-8083-D08F-196C-A403C39DAF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2731" y="5109817"/>
            <a:ext cx="3048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23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1758</TotalTime>
  <Words>2384</Words>
  <Application>Microsoft Macintosh PowerPoint</Application>
  <PresentationFormat>Widescreen</PresentationFormat>
  <Paragraphs>300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Söhne</vt:lpstr>
      <vt:lpstr>Aptos</vt:lpstr>
      <vt:lpstr>Aptos Display</vt:lpstr>
      <vt:lpstr>Arial</vt:lpstr>
      <vt:lpstr>Menlo</vt:lpstr>
      <vt:lpstr>Office Theme</vt:lpstr>
      <vt:lpstr>Git / Github</vt:lpstr>
      <vt:lpstr>Git 소개 – 분산 버전 관리 시스템</vt:lpstr>
      <vt:lpstr>GitHub 소개 - Git 호스팅 플랫폼</vt:lpstr>
      <vt:lpstr>Git Repository 생성</vt:lpstr>
      <vt:lpstr>Git Repository 생성</vt:lpstr>
      <vt:lpstr>Staging area 와 Commit</vt:lpstr>
      <vt:lpstr>실습</vt:lpstr>
      <vt:lpstr>실습</vt:lpstr>
      <vt:lpstr>실습</vt:lpstr>
      <vt:lpstr>실습</vt:lpstr>
      <vt:lpstr>실습</vt:lpstr>
      <vt:lpstr>깃명령</vt:lpstr>
      <vt:lpstr>깃명령</vt:lpstr>
      <vt:lpstr>깃명령</vt:lpstr>
      <vt:lpstr>실습 git diff</vt:lpstr>
      <vt:lpstr>실습 git diff</vt:lpstr>
      <vt:lpstr>브랜치</vt:lpstr>
      <vt:lpstr>브랜치</vt:lpstr>
      <vt:lpstr>실습 (FastForward Merge)</vt:lpstr>
      <vt:lpstr>실습 (FastForward Merge)</vt:lpstr>
      <vt:lpstr>실습 (FastForward Merge)</vt:lpstr>
      <vt:lpstr>실습 (FastForward Merge) </vt:lpstr>
      <vt:lpstr>실습 (FastForward Merge)</vt:lpstr>
      <vt:lpstr>실습 (No Fast Forward)</vt:lpstr>
      <vt:lpstr>실습 (No Fast Forward)</vt:lpstr>
      <vt:lpstr>실습 (No Fast Forward)</vt:lpstr>
      <vt:lpstr>실습(3 way merge)</vt:lpstr>
      <vt:lpstr>실습(3 way merge)</vt:lpstr>
      <vt:lpstr>실습(3 way merge)</vt:lpstr>
      <vt:lpstr>Pull Request 하기</vt:lpstr>
      <vt:lpstr>Pull Request 하기</vt:lpstr>
      <vt:lpstr>Pull Request 하기</vt:lpstr>
      <vt:lpstr>Fork 해 놓은 것 계속 사용</vt:lpstr>
      <vt:lpstr>Fork 해 놓은 것 계속 사용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Kim</dc:creator>
  <cp:lastModifiedBy>Joseph Kim</cp:lastModifiedBy>
  <cp:revision>10</cp:revision>
  <dcterms:created xsi:type="dcterms:W3CDTF">2024-05-07T22:38:46Z</dcterms:created>
  <dcterms:modified xsi:type="dcterms:W3CDTF">2024-05-15T11:47:20Z</dcterms:modified>
</cp:coreProperties>
</file>