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71" r:id="rId7"/>
    <p:sldId id="270" r:id="rId8"/>
    <p:sldId id="272" r:id="rId9"/>
    <p:sldId id="273" r:id="rId10"/>
    <p:sldId id="274" r:id="rId11"/>
    <p:sldId id="276" r:id="rId12"/>
    <p:sldId id="268" r:id="rId13"/>
    <p:sldId id="269" r:id="rId14"/>
    <p:sldId id="263" r:id="rId15"/>
    <p:sldId id="275" r:id="rId16"/>
    <p:sldId id="262" r:id="rId17"/>
    <p:sldId id="259" r:id="rId18"/>
    <p:sldId id="260" r:id="rId19"/>
    <p:sldId id="261" r:id="rId20"/>
    <p:sldId id="257" r:id="rId21"/>
    <p:sldId id="258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5A74-6B21-4D44-AE9A-0BEBCB517592}" v="50" dt="2024-05-10T04:49:1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4648"/>
  </p:normalViewPr>
  <p:slideViewPr>
    <p:cSldViewPr snapToGrid="0">
      <p:cViewPr varScale="1">
        <p:scale>
          <a:sx n="116" d="100"/>
          <a:sy n="116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Kim （김요셉 - 金요셉）" userId="7b741cac-015d-45fa-841c-07715abcbd02" providerId="ADAL" clId="{095F5A74-6B21-4D44-AE9A-0BEBCB517592}"/>
    <pc:docChg chg="undo custSel addSld modSld sldOrd">
      <pc:chgData name="Joseph Kim （김요셉 - 金요셉）" userId="7b741cac-015d-45fa-841c-07715abcbd02" providerId="ADAL" clId="{095F5A74-6B21-4D44-AE9A-0BEBCB517592}" dt="2024-05-10T04:49:33.385" v="2492" actId="1076"/>
      <pc:docMkLst>
        <pc:docMk/>
      </pc:docMkLst>
      <pc:sldChg chg="modSp mod">
        <pc:chgData name="Joseph Kim （김요셉 - 金요셉）" userId="7b741cac-015d-45fa-841c-07715abcbd02" providerId="ADAL" clId="{095F5A74-6B21-4D44-AE9A-0BEBCB517592}" dt="2024-05-10T02:21:09.247" v="1" actId="27636"/>
        <pc:sldMkLst>
          <pc:docMk/>
          <pc:sldMk cId="2398292152" sldId="264"/>
        </pc:sldMkLst>
        <pc:spChg chg="mod">
          <ac:chgData name="Joseph Kim （김요셉 - 金요셉）" userId="7b741cac-015d-45fa-841c-07715abcbd02" providerId="ADAL" clId="{095F5A74-6B21-4D44-AE9A-0BEBCB517592}" dt="2024-05-10T02:21:09.247" v="1" actId="27636"/>
          <ac:spMkLst>
            <pc:docMk/>
            <pc:sldMk cId="2398292152" sldId="264"/>
            <ac:spMk id="3" creationId="{A70A96BE-8CB5-5420-2EAF-2333AF4110F0}"/>
          </ac:spMkLst>
        </pc:spChg>
      </pc:sldChg>
      <pc:sldChg chg="ord">
        <pc:chgData name="Joseph Kim （김요셉 - 金요셉）" userId="7b741cac-015d-45fa-841c-07715abcbd02" providerId="ADAL" clId="{095F5A74-6B21-4D44-AE9A-0BEBCB517592}" dt="2024-05-10T02:48:22.814" v="1180" actId="20578"/>
        <pc:sldMkLst>
          <pc:docMk/>
          <pc:sldMk cId="3295357605" sldId="266"/>
        </pc:sldMkLst>
      </pc:sldChg>
      <pc:sldChg chg="addSp delSp modSp new mod">
        <pc:chgData name="Joseph Kim （김요셉 - 金요셉）" userId="7b741cac-015d-45fa-841c-07715abcbd02" providerId="ADAL" clId="{095F5A74-6B21-4D44-AE9A-0BEBCB517592}" dt="2024-05-10T02:32:22.711" v="691" actId="1076"/>
        <pc:sldMkLst>
          <pc:docMk/>
          <pc:sldMk cId="386963143" sldId="270"/>
        </pc:sldMkLst>
        <pc:spChg chg="mod">
          <ac:chgData name="Joseph Kim （김요셉 - 金요셉）" userId="7b741cac-015d-45fa-841c-07715abcbd02" providerId="ADAL" clId="{095F5A74-6B21-4D44-AE9A-0BEBCB517592}" dt="2024-05-10T02:27:07.200" v="15" actId="20577"/>
          <ac:spMkLst>
            <pc:docMk/>
            <pc:sldMk cId="386963143" sldId="270"/>
            <ac:spMk id="2" creationId="{EA7F72A7-5951-8FB4-E7B3-A404A44AEF16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51.316" v="413" actId="20577"/>
          <ac:spMkLst>
            <pc:docMk/>
            <pc:sldMk cId="386963143" sldId="270"/>
            <ac:spMk id="3" creationId="{352F2C17-BDB4-DD7D-A82F-3065348E4569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16.621" v="396" actId="20577"/>
          <ac:spMkLst>
            <pc:docMk/>
            <pc:sldMk cId="386963143" sldId="270"/>
            <ac:spMk id="4" creationId="{3B52EEAA-E37B-4AD0-CC8D-41AADB09E480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47.040" v="555" actId="20577"/>
          <ac:spMkLst>
            <pc:docMk/>
            <pc:sldMk cId="386963143" sldId="270"/>
            <ac:spMk id="5" creationId="{4F96A725-E4C9-B082-EBE9-2029C13CC701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2:31:27.072" v="686"/>
          <ac:spMkLst>
            <pc:docMk/>
            <pc:sldMk cId="386963143" sldId="270"/>
            <ac:spMk id="6" creationId="{AE31C1EF-A906-1D53-9DD7-FC66742DB25E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34.356" v="520" actId="1076"/>
          <ac:spMkLst>
            <pc:docMk/>
            <pc:sldMk cId="386963143" sldId="270"/>
            <ac:spMk id="7" creationId="{1D888FA7-486B-EAF5-FD03-FFCCD93D72EA}"/>
          </ac:spMkLst>
        </pc:spChg>
        <pc:spChg chg="add mod">
          <ac:chgData name="Joseph Kim （김요셉 - 金요셉）" userId="7b741cac-015d-45fa-841c-07715abcbd02" providerId="ADAL" clId="{095F5A74-6B21-4D44-AE9A-0BEBCB517592}" dt="2024-05-10T02:31:25.261" v="684" actId="20577"/>
          <ac:spMkLst>
            <pc:docMk/>
            <pc:sldMk cId="386963143" sldId="270"/>
            <ac:spMk id="8" creationId="{4DD42925-08C3-8222-AC5A-9A468172F5D3}"/>
          </ac:spMkLst>
        </pc:spChg>
        <pc:picChg chg="add mod">
          <ac:chgData name="Joseph Kim （김요셉 - 金요셉）" userId="7b741cac-015d-45fa-841c-07715abcbd02" providerId="ADAL" clId="{095F5A74-6B21-4D44-AE9A-0BEBCB517592}" dt="2024-05-10T02:32:22.711" v="691" actId="1076"/>
          <ac:picMkLst>
            <pc:docMk/>
            <pc:sldMk cId="386963143" sldId="270"/>
            <ac:picMk id="9" creationId="{8734F266-B068-A1B4-6CFD-E89E317AC17A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2:35:23.995" v="809" actId="27636"/>
        <pc:sldMkLst>
          <pc:docMk/>
          <pc:sldMk cId="241728279" sldId="271"/>
        </pc:sldMkLst>
        <pc:spChg chg="mod">
          <ac:chgData name="Joseph Kim （김요셉 - 金요셉）" userId="7b741cac-015d-45fa-841c-07715abcbd02" providerId="ADAL" clId="{095F5A74-6B21-4D44-AE9A-0BEBCB517592}" dt="2024-05-10T02:33:29.007" v="786" actId="20577"/>
          <ac:spMkLst>
            <pc:docMk/>
            <pc:sldMk cId="241728279" sldId="271"/>
            <ac:spMk id="2" creationId="{FF860287-8D0F-0AAE-20B6-3753400098C5}"/>
          </ac:spMkLst>
        </pc:spChg>
        <pc:spChg chg="mod">
          <ac:chgData name="Joseph Kim （김요셉 - 金요셉）" userId="7b741cac-015d-45fa-841c-07715abcbd02" providerId="ADAL" clId="{095F5A74-6B21-4D44-AE9A-0BEBCB517592}" dt="2024-05-10T02:35:23.995" v="809" actId="27636"/>
          <ac:spMkLst>
            <pc:docMk/>
            <pc:sldMk cId="241728279" sldId="271"/>
            <ac:spMk id="3" creationId="{666D67D7-D464-DC11-8993-0EEF4AA892C6}"/>
          </ac:spMkLst>
        </pc:spChg>
      </pc:sldChg>
      <pc:sldChg chg="addSp delSp modSp new mod">
        <pc:chgData name="Joseph Kim （김요셉 - 金요셉）" userId="7b741cac-015d-45fa-841c-07715abcbd02" providerId="ADAL" clId="{095F5A74-6B21-4D44-AE9A-0BEBCB517592}" dt="2024-05-10T04:19:55.576" v="1335" actId="1076"/>
        <pc:sldMkLst>
          <pc:docMk/>
          <pc:sldMk cId="158730262" sldId="272"/>
        </pc:sldMkLst>
        <pc:spChg chg="mod">
          <ac:chgData name="Joseph Kim （김요셉 - 金요셉）" userId="7b741cac-015d-45fa-841c-07715abcbd02" providerId="ADAL" clId="{095F5A74-6B21-4D44-AE9A-0BEBCB517592}" dt="2024-05-10T02:45:25.887" v="824" actId="20577"/>
          <ac:spMkLst>
            <pc:docMk/>
            <pc:sldMk cId="158730262" sldId="272"/>
            <ac:spMk id="2" creationId="{DAD1A81C-E672-A465-C17D-8C30EBDFE79C}"/>
          </ac:spMkLst>
        </pc:spChg>
        <pc:spChg chg="add mod">
          <ac:chgData name="Joseph Kim （김요셉 - 金요셉）" userId="7b741cac-015d-45fa-841c-07715abcbd02" providerId="ADAL" clId="{095F5A74-6B21-4D44-AE9A-0BEBCB517592}" dt="2024-05-10T02:46:34.328" v="917" actId="20577"/>
          <ac:spMkLst>
            <pc:docMk/>
            <pc:sldMk cId="158730262" sldId="272"/>
            <ac:spMk id="3" creationId="{B606CA82-B5EB-07D1-10A8-1DC5D2009FF2}"/>
          </ac:spMkLst>
        </pc:spChg>
        <pc:spChg chg="add mod">
          <ac:chgData name="Joseph Kim （김요셉 - 金요셉）" userId="7b741cac-015d-45fa-841c-07715abcbd02" providerId="ADAL" clId="{095F5A74-6B21-4D44-AE9A-0BEBCB517592}" dt="2024-05-10T02:47:43.430" v="1179" actId="1076"/>
          <ac:spMkLst>
            <pc:docMk/>
            <pc:sldMk cId="158730262" sldId="272"/>
            <ac:spMk id="4" creationId="{AB1F7BDF-6D0A-AAC6-B11D-80408FA6A2C9}"/>
          </ac:spMkLst>
        </pc:spChg>
        <pc:spChg chg="add mod">
          <ac:chgData name="Joseph Kim （김요셉 - 金요셉）" userId="7b741cac-015d-45fa-841c-07715abcbd02" providerId="ADAL" clId="{095F5A74-6B21-4D44-AE9A-0BEBCB517592}" dt="2024-05-10T02:50:41.980" v="1254" actId="1076"/>
          <ac:spMkLst>
            <pc:docMk/>
            <pc:sldMk cId="158730262" sldId="272"/>
            <ac:spMk id="6" creationId="{79FAE8F0-58D4-6855-D300-259095613A9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17:25.134" v="1270" actId="478"/>
          <ac:spMkLst>
            <pc:docMk/>
            <pc:sldMk cId="158730262" sldId="272"/>
            <ac:spMk id="10" creationId="{B6B98704-45B1-43CE-1DB0-F0A68FEE8530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39.460" v="1273" actId="208"/>
          <ac:spMkLst>
            <pc:docMk/>
            <pc:sldMk cId="158730262" sldId="272"/>
            <ac:spMk id="11" creationId="{68CBBBA4-68F8-08D9-0734-57481A47BC81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54.884" v="1316" actId="20577"/>
          <ac:spMkLst>
            <pc:docMk/>
            <pc:sldMk cId="158730262" sldId="272"/>
            <ac:spMk id="12" creationId="{2937C7FA-1AC4-48FC-5BC2-0305730D5CF4}"/>
          </ac:spMkLst>
        </pc:spChg>
        <pc:spChg chg="add mod">
          <ac:chgData name="Joseph Kim （김요셉 - 金요셉）" userId="7b741cac-015d-45fa-841c-07715abcbd02" providerId="ADAL" clId="{095F5A74-6B21-4D44-AE9A-0BEBCB517592}" dt="2024-05-10T04:18:10.007" v="1318" actId="1076"/>
          <ac:spMkLst>
            <pc:docMk/>
            <pc:sldMk cId="158730262" sldId="272"/>
            <ac:spMk id="13" creationId="{80B61BF1-6E36-AC3F-8DDF-2CB95DCE383C}"/>
          </ac:spMkLst>
        </pc:spChg>
        <pc:spChg chg="add mod">
          <ac:chgData name="Joseph Kim （김요셉 - 金요셉）" userId="7b741cac-015d-45fa-841c-07715abcbd02" providerId="ADAL" clId="{095F5A74-6B21-4D44-AE9A-0BEBCB517592}" dt="2024-05-10T04:19:55.576" v="1335" actId="1076"/>
          <ac:spMkLst>
            <pc:docMk/>
            <pc:sldMk cId="158730262" sldId="272"/>
            <ac:spMk id="14" creationId="{9CEA3FAB-86DC-E396-6157-90E2D76109F6}"/>
          </ac:spMkLst>
        </pc:spChg>
        <pc:picChg chg="add mod">
          <ac:chgData name="Joseph Kim （김요셉 - 金요셉）" userId="7b741cac-015d-45fa-841c-07715abcbd02" providerId="ADAL" clId="{095F5A74-6B21-4D44-AE9A-0BEBCB517592}" dt="2024-05-10T02:50:01.422" v="1185" actId="1076"/>
          <ac:picMkLst>
            <pc:docMk/>
            <pc:sldMk cId="158730262" sldId="272"/>
            <ac:picMk id="5" creationId="{8140A3C5-0985-70A6-54DE-C511A31DA752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4:44.127" v="1259" actId="1076"/>
          <ac:picMkLst>
            <pc:docMk/>
            <pc:sldMk cId="158730262" sldId="272"/>
            <ac:picMk id="7" creationId="{A4B6646B-DD8B-DC36-D7E1-F8F5EEB8A3CB}"/>
          </ac:picMkLst>
        </pc:picChg>
        <pc:picChg chg="add del mod">
          <ac:chgData name="Joseph Kim （김요셉 - 金요셉）" userId="7b741cac-015d-45fa-841c-07715abcbd02" providerId="ADAL" clId="{095F5A74-6B21-4D44-AE9A-0BEBCB517592}" dt="2024-05-10T04:15:36.371" v="1261" actId="478"/>
          <ac:picMkLst>
            <pc:docMk/>
            <pc:sldMk cId="158730262" sldId="272"/>
            <ac:picMk id="8" creationId="{55780217-3D06-8D60-74FC-45903EEF3CD0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6:53.871" v="1265" actId="14100"/>
          <ac:picMkLst>
            <pc:docMk/>
            <pc:sldMk cId="158730262" sldId="272"/>
            <ac:picMk id="9" creationId="{641ECD00-7F10-77F7-CCFE-643D3F89DE22}"/>
          </ac:picMkLst>
        </pc:picChg>
      </pc:sldChg>
      <pc:sldChg chg="addSp delSp modSp add mod">
        <pc:chgData name="Joseph Kim （김요셉 - 金요셉）" userId="7b741cac-015d-45fa-841c-07715abcbd02" providerId="ADAL" clId="{095F5A74-6B21-4D44-AE9A-0BEBCB517592}" dt="2024-05-10T04:39:10.801" v="2281" actId="21"/>
        <pc:sldMkLst>
          <pc:docMk/>
          <pc:sldMk cId="3565623924" sldId="273"/>
        </pc:sldMkLst>
        <pc:spChg chg="mod">
          <ac:chgData name="Joseph Kim （김요셉 - 金요셉）" userId="7b741cac-015d-45fa-841c-07715abcbd02" providerId="ADAL" clId="{095F5A74-6B21-4D44-AE9A-0BEBCB517592}" dt="2024-05-10T04:22:40.152" v="1538" actId="20577"/>
          <ac:spMkLst>
            <pc:docMk/>
            <pc:sldMk cId="3565623924" sldId="273"/>
            <ac:spMk id="3" creationId="{B606CA82-B5EB-07D1-10A8-1DC5D2009FF2}"/>
          </ac:spMkLst>
        </pc:spChg>
        <pc:spChg chg="del mod">
          <ac:chgData name="Joseph Kim （김요셉 - 金요셉）" userId="7b741cac-015d-45fa-841c-07715abcbd02" providerId="ADAL" clId="{095F5A74-6B21-4D44-AE9A-0BEBCB517592}" dt="2024-05-10T04:21:33.975" v="1428"/>
          <ac:spMkLst>
            <pc:docMk/>
            <pc:sldMk cId="3565623924" sldId="273"/>
            <ac:spMk id="4" creationId="{AB1F7BDF-6D0A-AAC6-B11D-80408FA6A2C9}"/>
          </ac:spMkLst>
        </pc:spChg>
        <pc:spChg chg="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6" creationId="{79FAE8F0-58D4-6855-D300-259095613A95}"/>
          </ac:spMkLst>
        </pc:spChg>
        <pc:spChg chg="add mod">
          <ac:chgData name="Joseph Kim （김요셉 - 金요셉）" userId="7b741cac-015d-45fa-841c-07715abcbd02" providerId="ADAL" clId="{095F5A74-6B21-4D44-AE9A-0BEBCB517592}" dt="2024-05-10T04:22:08.798" v="1521" actId="20577"/>
          <ac:spMkLst>
            <pc:docMk/>
            <pc:sldMk cId="3565623924" sldId="273"/>
            <ac:spMk id="8" creationId="{8FE5C943-20B7-F98F-D3CA-BF459CFA7A86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1" creationId="{68CBBBA4-68F8-08D9-0734-57481A47BC81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2" creationId="{2937C7FA-1AC4-48FC-5BC2-0305730D5CF4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3" creationId="{80B61BF1-6E36-AC3F-8DDF-2CB95DCE383C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4" creationId="{9CEA3FAB-86DC-E396-6157-90E2D76109F6}"/>
          </ac:spMkLst>
        </pc:spChg>
        <pc:spChg chg="add 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16" creationId="{ACF88F0C-9D16-E069-A5BB-0E885F1523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4.096" v="1895" actId="1076"/>
          <ac:spMkLst>
            <pc:docMk/>
            <pc:sldMk cId="3565623924" sldId="273"/>
            <ac:spMk id="18" creationId="{4D6AB242-C1BE-41F8-AF7D-560D1BAA3D42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7.991" v="1896" actId="1076"/>
          <ac:spMkLst>
            <pc:docMk/>
            <pc:sldMk cId="3565623924" sldId="273"/>
            <ac:spMk id="19" creationId="{014FCAA9-FB49-66AB-C364-D10B351E34E8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9:10.801" v="2281" actId="21"/>
          <ac:spMkLst>
            <pc:docMk/>
            <pc:sldMk cId="3565623924" sldId="273"/>
            <ac:spMk id="21" creationId="{1C010543-CB27-AB26-DE34-40FDC939F9B7}"/>
          </ac:spMkLst>
        </pc:spChg>
        <pc:picChg chg="del">
          <ac:chgData name="Joseph Kim （김요셉 - 金요셉）" userId="7b741cac-015d-45fa-841c-07715abcbd02" providerId="ADAL" clId="{095F5A74-6B21-4D44-AE9A-0BEBCB517592}" dt="2024-05-10T04:20:52.465" v="1337" actId="478"/>
          <ac:picMkLst>
            <pc:docMk/>
            <pc:sldMk cId="3565623924" sldId="273"/>
            <ac:picMk id="5" creationId="{8140A3C5-0985-70A6-54DE-C511A31DA752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3.884" v="1338" actId="478"/>
          <ac:picMkLst>
            <pc:docMk/>
            <pc:sldMk cId="3565623924" sldId="273"/>
            <ac:picMk id="7" creationId="{A4B6646B-DD8B-DC36-D7E1-F8F5EEB8A3CB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4.977" v="1339" actId="478"/>
          <ac:picMkLst>
            <pc:docMk/>
            <pc:sldMk cId="3565623924" sldId="273"/>
            <ac:picMk id="9" creationId="{641ECD00-7F10-77F7-CCFE-643D3F89DE22}"/>
          </ac:picMkLst>
        </pc:picChg>
        <pc:picChg chg="add mod modCrop">
          <ac:chgData name="Joseph Kim （김요셉 - 金요셉）" userId="7b741cac-015d-45fa-841c-07715abcbd02" providerId="ADAL" clId="{095F5A74-6B21-4D44-AE9A-0BEBCB517592}" dt="2024-05-10T04:26:36.283" v="1676" actId="1076"/>
          <ac:picMkLst>
            <pc:docMk/>
            <pc:sldMk cId="3565623924" sldId="273"/>
            <ac:picMk id="10" creationId="{21110E98-4CD5-3A59-A318-3FC0AADB800B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4:37.721" v="1555" actId="1076"/>
          <ac:picMkLst>
            <pc:docMk/>
            <pc:sldMk cId="3565623924" sldId="273"/>
            <ac:picMk id="15" creationId="{7E8D3ED2-B360-B9B0-3852-DABDDBC5A497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6:52.565" v="1691" actId="1076"/>
          <ac:picMkLst>
            <pc:docMk/>
            <pc:sldMk cId="3565623924" sldId="273"/>
            <ac:picMk id="17" creationId="{4EC4C093-206B-A44D-75D5-D753C19F3F68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9:08.136" v="1894" actId="1076"/>
          <ac:picMkLst>
            <pc:docMk/>
            <pc:sldMk cId="3565623924" sldId="273"/>
            <ac:picMk id="20" creationId="{F2E855D7-8083-D08F-196C-A403C39DAF57}"/>
          </ac:picMkLst>
        </pc:picChg>
      </pc:sldChg>
      <pc:sldChg chg="addSp delSp modSp new mod">
        <pc:chgData name="Joseph Kim （김요셉 - 金요셉）" userId="7b741cac-015d-45fa-841c-07715abcbd02" providerId="ADAL" clId="{095F5A74-6B21-4D44-AE9A-0BEBCB517592}" dt="2024-05-10T04:40:36.782" v="2311" actId="1076"/>
        <pc:sldMkLst>
          <pc:docMk/>
          <pc:sldMk cId="630599215" sldId="274"/>
        </pc:sldMkLst>
        <pc:spChg chg="mod">
          <ac:chgData name="Joseph Kim （김요셉 - 金요셉）" userId="7b741cac-015d-45fa-841c-07715abcbd02" providerId="ADAL" clId="{095F5A74-6B21-4D44-AE9A-0BEBCB517592}" dt="2024-05-10T04:31:16.835" v="2136" actId="20577"/>
          <ac:spMkLst>
            <pc:docMk/>
            <pc:sldMk cId="630599215" sldId="274"/>
            <ac:spMk id="2" creationId="{F7B0A5D9-7CB6-42A8-E4FB-BB9EA915DACC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5" creationId="{0A24EBD9-8572-0722-3C1A-D1878CE5A563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6" creationId="{F63F659B-F99A-9DE9-2684-7BD2D3612C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7" creationId="{D8B1E6F4-F370-1F78-1EA6-31ACB3A215CF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8" creationId="{C73E7210-C0F6-DF5B-1266-51001D3E56A4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9" creationId="{CF599429-C476-6CBE-3BE2-68FB07B4A03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2.515" v="2184" actId="478"/>
          <ac:spMkLst>
            <pc:docMk/>
            <pc:sldMk cId="630599215" sldId="274"/>
            <ac:spMk id="10" creationId="{9DD3B380-F7FE-7BB1-CD12-85769CAA8439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1" creationId="{3885E708-ABAB-D697-C049-EF4219DBDFFA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2" creationId="{7703D743-374D-EFB7-DEFB-D06FA6BA40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3" creationId="{CB52626A-AC4A-E80C-45EE-6E3BE29E0739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4" creationId="{A2320D18-319C-02CA-AD23-01359AA06316}"/>
          </ac:spMkLst>
        </pc:spChg>
        <pc:spChg chg="add mod">
          <ac:chgData name="Joseph Kim （김요셉 - 金요셉）" userId="7b741cac-015d-45fa-841c-07715abcbd02" providerId="ADAL" clId="{095F5A74-6B21-4D44-AE9A-0BEBCB517592}" dt="2024-05-10T04:39:32.346" v="2284" actId="1076"/>
          <ac:spMkLst>
            <pc:docMk/>
            <pc:sldMk cId="630599215" sldId="274"/>
            <ac:spMk id="15" creationId="{F1A61891-E57A-5035-ACD2-267B94DEA0F2}"/>
          </ac:spMkLst>
        </pc:spChg>
        <pc:spChg chg="add mod">
          <ac:chgData name="Joseph Kim （김요셉 - 金요셉）" userId="7b741cac-015d-45fa-841c-07715abcbd02" providerId="ADAL" clId="{095F5A74-6B21-4D44-AE9A-0BEBCB517592}" dt="2024-05-10T04:40:36.782" v="2311" actId="1076"/>
          <ac:spMkLst>
            <pc:docMk/>
            <pc:sldMk cId="630599215" sldId="274"/>
            <ac:spMk id="16" creationId="{E5FECEB0-A609-55D3-3A16-E02447F1D392}"/>
          </ac:spMkLst>
        </pc:spChg>
        <pc:picChg chg="add mod">
          <ac:chgData name="Joseph Kim （김요셉 - 金요셉）" userId="7b741cac-015d-45fa-841c-07715abcbd02" providerId="ADAL" clId="{095F5A74-6B21-4D44-AE9A-0BEBCB517592}" dt="2024-05-10T04:34:02.123" v="2142" actId="1076"/>
          <ac:picMkLst>
            <pc:docMk/>
            <pc:sldMk cId="630599215" sldId="274"/>
            <ac:picMk id="3" creationId="{49888BD3-DAF1-D3DC-B1EF-F482AEDA36D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39:34.796" v="2285" actId="1076"/>
          <ac:picMkLst>
            <pc:docMk/>
            <pc:sldMk cId="630599215" sldId="274"/>
            <ac:picMk id="4" creationId="{3E8A50D4-C783-9320-953C-E473DBB8B225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4:42:24.212" v="2326" actId="20577"/>
        <pc:sldMkLst>
          <pc:docMk/>
          <pc:sldMk cId="2368878882" sldId="275"/>
        </pc:sldMkLst>
        <pc:spChg chg="mod">
          <ac:chgData name="Joseph Kim （김요셉 - 金요셉）" userId="7b741cac-015d-45fa-841c-07715abcbd02" providerId="ADAL" clId="{095F5A74-6B21-4D44-AE9A-0BEBCB517592}" dt="2024-05-10T04:42:24.212" v="2326" actId="20577"/>
          <ac:spMkLst>
            <pc:docMk/>
            <pc:sldMk cId="2368878882" sldId="275"/>
            <ac:spMk id="2" creationId="{B454FCB2-9004-AD9A-DB92-97398BB5926D}"/>
          </ac:spMkLst>
        </pc:spChg>
      </pc:sldChg>
      <pc:sldChg chg="addSp modSp new mod">
        <pc:chgData name="Joseph Kim （김요셉 - 金요셉）" userId="7b741cac-015d-45fa-841c-07715abcbd02" providerId="ADAL" clId="{095F5A74-6B21-4D44-AE9A-0BEBCB517592}" dt="2024-05-10T04:49:33.385" v="2492" actId="1076"/>
        <pc:sldMkLst>
          <pc:docMk/>
          <pc:sldMk cId="2850797124" sldId="276"/>
        </pc:sldMkLst>
        <pc:spChg chg="mod">
          <ac:chgData name="Joseph Kim （김요셉 - 金요셉）" userId="7b741cac-015d-45fa-841c-07715abcbd02" providerId="ADAL" clId="{095F5A74-6B21-4D44-AE9A-0BEBCB517592}" dt="2024-05-10T04:42:53.735" v="2335" actId="20577"/>
          <ac:spMkLst>
            <pc:docMk/>
            <pc:sldMk cId="2850797124" sldId="276"/>
            <ac:spMk id="2" creationId="{E1710CC7-E54D-CAA1-F34B-CF59D283937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4:37.927" v="2394" actId="20577"/>
          <ac:spMkLst>
            <pc:docMk/>
            <pc:sldMk cId="2850797124" sldId="276"/>
            <ac:spMk id="3" creationId="{655ADB6A-5CF4-6884-60A3-36EA4F036A2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5:05.942" v="2399" actId="208"/>
          <ac:spMkLst>
            <pc:docMk/>
            <pc:sldMk cId="2850797124" sldId="276"/>
            <ac:spMk id="5" creationId="{10770307-34F2-559B-DEEC-E1736ED5BC8C}"/>
          </ac:spMkLst>
        </pc:spChg>
        <pc:spChg chg="add mod">
          <ac:chgData name="Joseph Kim （김요셉 - 金요셉）" userId="7b741cac-015d-45fa-841c-07715abcbd02" providerId="ADAL" clId="{095F5A74-6B21-4D44-AE9A-0BEBCB517592}" dt="2024-05-10T04:47:50.821" v="2413" actId="1076"/>
          <ac:spMkLst>
            <pc:docMk/>
            <pc:sldMk cId="2850797124" sldId="276"/>
            <ac:spMk id="7" creationId="{32985406-172D-1B4A-F542-7FE74D594EB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2.606" v="2417" actId="1076"/>
          <ac:spMkLst>
            <pc:docMk/>
            <pc:sldMk cId="2850797124" sldId="276"/>
            <ac:spMk id="8" creationId="{1AEC23F3-23E8-602A-89A5-FDE3BD75D9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8.257" v="2419" actId="1076"/>
          <ac:spMkLst>
            <pc:docMk/>
            <pc:sldMk cId="2850797124" sldId="276"/>
            <ac:spMk id="10" creationId="{FDBFBEFB-D7B0-979A-D937-BC9D978239E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17.527" v="2422" actId="14100"/>
          <ac:spMkLst>
            <pc:docMk/>
            <pc:sldMk cId="2850797124" sldId="276"/>
            <ac:spMk id="11" creationId="{38A7CB61-A959-88C7-0765-196E0BC75E0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09.372" v="2431" actId="14100"/>
          <ac:spMkLst>
            <pc:docMk/>
            <pc:sldMk cId="2850797124" sldId="276"/>
            <ac:spMk id="13" creationId="{4539D2B6-7694-B767-E438-EA0298AD30B5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33.385" v="2492" actId="1076"/>
          <ac:spMkLst>
            <pc:docMk/>
            <pc:sldMk cId="2850797124" sldId="276"/>
            <ac:spMk id="14" creationId="{D5D28C3E-EE56-04AE-138A-A0C8FDB1AEC1}"/>
          </ac:spMkLst>
        </pc:spChg>
        <pc:picChg chg="add mod">
          <ac:chgData name="Joseph Kim （김요셉 - 金요셉）" userId="7b741cac-015d-45fa-841c-07715abcbd02" providerId="ADAL" clId="{095F5A74-6B21-4D44-AE9A-0BEBCB517592}" dt="2024-05-10T04:44:51.506" v="2396" actId="1076"/>
          <ac:picMkLst>
            <pc:docMk/>
            <pc:sldMk cId="2850797124" sldId="276"/>
            <ac:picMk id="4" creationId="{B6FEC110-A7A2-8C6A-69CD-70B68A31D08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8.879" v="2416" actId="1076"/>
          <ac:picMkLst>
            <pc:docMk/>
            <pc:sldMk cId="2850797124" sldId="276"/>
            <ac:picMk id="6" creationId="{3A56D169-867F-9C58-B8E7-504F236BF335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4.472" v="2415" actId="1076"/>
          <ac:picMkLst>
            <pc:docMk/>
            <pc:sldMk cId="2850797124" sldId="276"/>
            <ac:picMk id="9" creationId="{671CA9BC-6633-21A8-255F-9B271B23FCAD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8:57.870" v="2427" actId="1076"/>
          <ac:picMkLst>
            <pc:docMk/>
            <pc:sldMk cId="2850797124" sldId="276"/>
            <ac:picMk id="12" creationId="{BC71599D-A149-9B4A-29A5-164EE9882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136D-74F6-F66B-57FE-DF866C0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BCB8-3B60-4FF6-80C4-47CF5DF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E5D-40D8-DFE6-A7F2-C5DACA8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9CF-50BD-2B1A-11A4-1FC0B0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14D-F01D-54AD-0BF8-981A266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1A4-D9DC-D0E0-4CF0-AA7B500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8C38-5E04-0715-8FCC-1ED94F8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14B9-DAD8-3535-36B7-8488F9A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DB4-72CA-C52C-D435-9D381A0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62B-A05F-553E-88A9-0399826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06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60E8-332E-18D9-4095-088C6C80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C09-185C-7A02-C949-6528AF93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9054-7A5A-17D0-B23E-F8B5A25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3D50-8109-A07F-5286-F0CB3A4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E6DC-19B5-BE4F-053B-EFE1C53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AA0-8ED4-3B14-78D5-C89859B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16C-2283-7143-1BEB-2815AA0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DBC6-E164-4E3F-BF19-1AA8C61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DFFA-7176-2550-2460-6B3D84C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ABD-C1E4-34D6-CAE2-5CFDC72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4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C0C-CF05-7571-BE42-8CC4444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C57F-80AA-D69C-D94E-B2CB189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705-76D0-3911-4709-F32EF9B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E62-5B71-F2B2-FF90-58507643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1E24-0DE2-B1D1-3360-E1F462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129-6BF9-0E81-9DBB-66373DE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2ED4-FF9A-D144-7153-F6835AE3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7A72-26A1-FFB0-0101-63C9AF56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E9EA-94D2-E39A-F218-6A68ACEC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C98CC-45B6-E116-C752-18AAC77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ADB7-F881-01DD-BBB1-725A4C4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C4-C781-52A0-1935-45B02668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F44-F227-62D1-BCFD-451E2F84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0DB1-CB03-4152-FD23-E0499290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B9B1-1071-F012-63E3-5963DBE8A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56AA-7D52-74BC-EA8F-5993CFE3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AF68-F4C3-8F8C-35EE-F4747E2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C930-4FA6-C6A9-04A2-CB130D3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0A62-00F5-C10D-9013-23D8A98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1DF-4D4F-00C1-150C-0BC02E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F15E-E3DB-186E-43DC-EBD05A6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C3B0-4EED-096E-4A43-C6D8520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53D9-5E4F-1459-88B0-BD89490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CCAE-B595-8473-C5DC-3AD821F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4A4C-2048-831F-2D30-51F94E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684F-F118-DC40-9F6C-41C1F8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18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218-9B88-C4EE-FFD8-B733B2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F63-90AE-700F-B379-9E2CCC36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4C8B-E749-F644-4EEB-23F061B9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47D-CDA0-1D49-A76E-A59B211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BC60-C3DE-6413-2FB4-CD3FC73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F80-D4A7-4673-A98D-38AC08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9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0FD-F435-B9A7-3BDC-0A304FF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D2E-37CB-4A4B-DC5A-AF3F055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A9FC-D689-FAD0-76F6-30C15924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B051-0E50-F54A-80BD-1D689B4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9D9A-D86C-38E7-AA6D-C0360E4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865B-406F-9D45-F89A-9FCA0B9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3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DEAF-8CF9-40D8-E3AC-51D5F8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9CE8-510D-4D64-48AB-B89CA0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C232-0130-A53B-B3A7-1961B48A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5131-B8BF-894F-8449-07BCAE76D44A}" type="datetimeFigureOut">
              <a:rPr lang="en-KR" smtClean="0"/>
              <a:t>5/12/24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365-C0BE-7E57-9A44-6901F1A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0C05-76DF-1C2C-3406-CE9A066E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repository.git%22%EB%9D%BC%EB%A9%B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C9D-385E-F24F-2791-A1E198AA4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6F44-909E-BA8E-5E32-E9507535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5D9-7CB6-42A8-E4FB-BB9EA9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88BD3-DAF1-D3DC-B1EF-F482AEDA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766679"/>
            <a:ext cx="4751610" cy="206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A50D4-C783-9320-953C-E473DBB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1749287"/>
            <a:ext cx="4153925" cy="23359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4EBD9-8572-0722-3C1A-D1878CE5A563}"/>
              </a:ext>
            </a:extLst>
          </p:cNvPr>
          <p:cNvSpPr/>
          <p:nvPr/>
        </p:nvSpPr>
        <p:spPr>
          <a:xfrm>
            <a:off x="1643271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F659B-F99A-9DE9-2684-7BD2D3612C10}"/>
              </a:ext>
            </a:extLst>
          </p:cNvPr>
          <p:cNvSpPr/>
          <p:nvPr/>
        </p:nvSpPr>
        <p:spPr>
          <a:xfrm>
            <a:off x="2542210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E6F4-F370-1F78-1EA6-31ACB3A215CF}"/>
              </a:ext>
            </a:extLst>
          </p:cNvPr>
          <p:cNvSpPr/>
          <p:nvPr/>
        </p:nvSpPr>
        <p:spPr>
          <a:xfrm>
            <a:off x="3441149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E7210-C0F6-DF5B-1266-51001D3E56A4}"/>
              </a:ext>
            </a:extLst>
          </p:cNvPr>
          <p:cNvSpPr/>
          <p:nvPr/>
        </p:nvSpPr>
        <p:spPr>
          <a:xfrm>
            <a:off x="4340088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99429-C476-6CBE-3BE2-68FB07B4A035}"/>
              </a:ext>
            </a:extLst>
          </p:cNvPr>
          <p:cNvSpPr/>
          <p:nvPr/>
        </p:nvSpPr>
        <p:spPr>
          <a:xfrm rot="10800000">
            <a:off x="2146852" y="4704521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52626A-AC4A-E80C-45EE-6E3BE29E0739}"/>
              </a:ext>
            </a:extLst>
          </p:cNvPr>
          <p:cNvSpPr/>
          <p:nvPr/>
        </p:nvSpPr>
        <p:spPr>
          <a:xfrm rot="10800000">
            <a:off x="3067878" y="4711149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20D18-319C-02CA-AD23-01359AA06316}"/>
              </a:ext>
            </a:extLst>
          </p:cNvPr>
          <p:cNvSpPr/>
          <p:nvPr/>
        </p:nvSpPr>
        <p:spPr>
          <a:xfrm rot="10800000">
            <a:off x="3935896" y="47177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61891-E57A-5035-ACD2-267B94DEA0F2}"/>
              </a:ext>
            </a:extLst>
          </p:cNvPr>
          <p:cNvSpPr txBox="1"/>
          <p:nvPr/>
        </p:nvSpPr>
        <p:spPr>
          <a:xfrm>
            <a:off x="291547" y="1258955"/>
            <a:ext cx="113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파일 b.txt, c.txt, d.txt를 하나씩 만들면서 만들때 마다 git add . / git commit –m “b (or c, or d)” 로 커밋하고 log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CEB0-A609-55D3-3A16-E02447F1D392}"/>
              </a:ext>
            </a:extLst>
          </p:cNvPr>
          <p:cNvSpPr txBox="1"/>
          <p:nvPr/>
        </p:nvSpPr>
        <p:spPr>
          <a:xfrm>
            <a:off x="20078" y="5585791"/>
            <a:ext cx="1217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 :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가장 최근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가리키는 포인터입니다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간단히 말해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dirty="0"/>
              <a:t>HEAD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현재 작업하고 있는 위치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 코드의 어떤 버전이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체크아웃되어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있는지를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5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CC7-E54D-CAA1-F34B-CF59D2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DB6A-5CF4-6884-60A3-36EA4F036A27}"/>
              </a:ext>
            </a:extLst>
          </p:cNvPr>
          <p:cNvSpPr txBox="1"/>
          <p:nvPr/>
        </p:nvSpPr>
        <p:spPr>
          <a:xfrm>
            <a:off x="689112" y="1431233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KR" altLang="ko-KR" dirty="0"/>
              <a:t>it hub</a:t>
            </a:r>
            <a:r>
              <a:rPr lang="ko-KR" altLang="en-US" dirty="0"/>
              <a:t>에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EC110-A7A2-8C6A-69CD-70B68A31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2" y="2045804"/>
            <a:ext cx="3152361" cy="248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770307-34F2-559B-DEEC-E1736ED5BC8C}"/>
              </a:ext>
            </a:extLst>
          </p:cNvPr>
          <p:cNvSpPr/>
          <p:nvPr/>
        </p:nvSpPr>
        <p:spPr>
          <a:xfrm>
            <a:off x="2915478" y="3193774"/>
            <a:ext cx="954157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D169-867F-9C58-B8E7-504F236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2040835"/>
            <a:ext cx="2888110" cy="242545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985406-172D-1B4A-F542-7FE74D594EBB}"/>
              </a:ext>
            </a:extLst>
          </p:cNvPr>
          <p:cNvSpPr/>
          <p:nvPr/>
        </p:nvSpPr>
        <p:spPr>
          <a:xfrm>
            <a:off x="4161182" y="3047999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C23F3-23E8-602A-89A5-FDE3BD75D959}"/>
              </a:ext>
            </a:extLst>
          </p:cNvPr>
          <p:cNvSpPr/>
          <p:nvPr/>
        </p:nvSpPr>
        <p:spPr>
          <a:xfrm>
            <a:off x="5731565" y="3147391"/>
            <a:ext cx="1358348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A9BC-6633-21A8-255F-9B271B2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13" y="2217144"/>
            <a:ext cx="3806687" cy="162047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DBFBEFB-D7B0-979A-D937-BC9D978239EB}"/>
              </a:ext>
            </a:extLst>
          </p:cNvPr>
          <p:cNvSpPr/>
          <p:nvPr/>
        </p:nvSpPr>
        <p:spPr>
          <a:xfrm>
            <a:off x="7692887" y="3041372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7CB61-A959-88C7-0765-196E0BC75E07}"/>
              </a:ext>
            </a:extLst>
          </p:cNvPr>
          <p:cNvSpPr/>
          <p:nvPr/>
        </p:nvSpPr>
        <p:spPr>
          <a:xfrm>
            <a:off x="11052313" y="3379304"/>
            <a:ext cx="1040296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599D-A149-9B4A-29A5-164EE988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2" y="4775387"/>
            <a:ext cx="6033053" cy="183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39D2B6-7694-B767-E438-EA0298AD30B5}"/>
              </a:ext>
            </a:extLst>
          </p:cNvPr>
          <p:cNvSpPr/>
          <p:nvPr/>
        </p:nvSpPr>
        <p:spPr>
          <a:xfrm>
            <a:off x="1073426" y="6096001"/>
            <a:ext cx="5208104" cy="42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28C3E-EE56-04AE-138A-A0C8FDB1AEC1}"/>
              </a:ext>
            </a:extLst>
          </p:cNvPr>
          <p:cNvSpPr txBox="1"/>
          <p:nvPr/>
        </p:nvSpPr>
        <p:spPr>
          <a:xfrm>
            <a:off x="6380921" y="615563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이부분을 터미널에 입력</a:t>
            </a:r>
          </a:p>
        </p:txBody>
      </p:sp>
    </p:spTree>
    <p:extLst>
      <p:ext uri="{BB962C8B-B14F-4D97-AF65-F5344CB8AC3E}">
        <p14:creationId xmlns:p14="http://schemas.microsoft.com/office/powerpoint/2010/main" val="2850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조회할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자세한 정보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작성자 등의 다양한 정보를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이루어진 변경 내용을 자세히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대해 변경된 파일의 통계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수정된 파일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삭제된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줄로 간단하게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 등의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그래프를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ASCII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그래픽으로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author="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이름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작성자의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커밋만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since=, --until=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기간 동안의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since="3 days ago").</a:t>
            </a:r>
          </a:p>
          <a:p>
            <a:pPr lvl="2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--no-merges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제외하고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-p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>
                <a:solidFill>
                  <a:srgbClr val="E9950C"/>
                </a:solidFill>
                <a:effectLst/>
              </a:rPr>
              <a:t>stat</a:t>
            </a:r>
            <a:r>
              <a:rPr lang="en-US" dirty="0">
                <a:effectLst/>
              </a:rPr>
              <a:t>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oneline</a:t>
            </a:r>
            <a:r>
              <a:rPr lang="en-US" dirty="0">
                <a:effectLst/>
              </a:rPr>
              <a:t> --graph --all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243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현재 작업 트리와 인덱스의 상태를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파일이 수정되었거나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되었는지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대기 중인 변경사항이 있는지 등을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short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상태를 간단하게 한 줄로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정보를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show-stash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스태시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stash)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저장된 변경사항도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status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179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만드는 명령어는 다음과 같습니다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branch 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바로 전환하면서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-b new-branch-name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/>
              <a:t>switch –C new-branch-name</a:t>
            </a:r>
            <a:endParaRPr lang="en-US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최종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선형적으로 추가하는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간에 분기점 이후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변경사항이 없을 때 사용할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>
                <a:effectLst/>
              </a:rPr>
              <a:t>먼저 메인 </a:t>
            </a:r>
            <a:r>
              <a:rPr lang="ko-KR" altLang="en-US" dirty="0" err="1">
                <a:effectLst/>
              </a:rPr>
              <a:t>브랜치로</a:t>
            </a:r>
            <a:r>
              <a:rPr lang="ko-KR" altLang="en-US" dirty="0">
                <a:effectLst/>
              </a:rPr>
              <a:t> 전환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checkout main (or master)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 err="1">
                <a:effectLst/>
              </a:rPr>
              <a:t>머지하고자</a:t>
            </a:r>
            <a:r>
              <a:rPr lang="ko-KR" altLang="en-US" dirty="0">
                <a:effectLst/>
              </a:rPr>
              <a:t> 하는 </a:t>
            </a:r>
            <a:r>
              <a:rPr lang="ko-KR" altLang="en-US" dirty="0" err="1">
                <a:effectLst/>
              </a:rPr>
              <a:t>브랜치를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머지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dirty="0">
                <a:effectLst/>
              </a:rPr>
              <a:t>git merge feature-branch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Non-fast-forward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생성하여 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히스토리가 모두 보존되도록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방법은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명확하게 유지하고 싶을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main (</a:t>
            </a:r>
            <a:r>
              <a:rPr lang="ko-KR" altLang="en-US" dirty="0">
                <a:effectLst/>
              </a:rPr>
              <a:t>메인으로 이동</a:t>
            </a:r>
            <a:r>
              <a:rPr lang="en-US" altLang="ko-KR" dirty="0">
                <a:effectLst/>
              </a:rPr>
              <a:t>)</a:t>
            </a:r>
            <a:endParaRPr lang="en-US" dirty="0">
              <a:effectLst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merge --no-ff feature-branch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머지</a:t>
            </a:r>
            <a:r>
              <a:rPr lang="en-US" altLang="ko-KR" dirty="0">
                <a:effectLst/>
              </a:rPr>
              <a:t>)</a:t>
            </a: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27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FCB2-9004-AD9A-DB92-97398BB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F46D4-0AE5-ADA3-FAAB-C7C47A888183}"/>
              </a:ext>
            </a:extLst>
          </p:cNvPr>
          <p:cNvSpPr txBox="1"/>
          <p:nvPr/>
        </p:nvSpPr>
        <p:spPr>
          <a:xfrm>
            <a:off x="359229" y="1393372"/>
            <a:ext cx="27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88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관련 명령어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--no-merged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아직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-d 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완료되지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강제로 삭제하려면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옵션을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 변경하기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-m old-branch-name new-branch-name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--move old-branch-name new-branch-name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변경할 경우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old-branch-name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생략할 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748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3B9-3A2B-76E7-D9D1-34ED1C6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8D8-020C-4901-7844-9929CC1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원본 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원하는 프로젝트의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페이지를 방문합니다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페이지의 오른쪽 상단에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작업은 해당 저장소의 복사본을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계정으로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한 저장소를 로컬 시스템으로 복제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Clone)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완료된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생성된 복사본으로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페이지에서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or download'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표시된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 실행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1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>
                <a:solidFill>
                  <a:srgbClr val="E9950C"/>
                </a:solidFill>
                <a:effectLst/>
                <a:highlight>
                  <a:srgbClr val="FFFFFF"/>
                </a:highlight>
                <a:latin typeface="Söhne"/>
              </a:rPr>
              <a:t>clone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복사한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 </a:t>
            </a:r>
          </a:p>
          <a:p>
            <a:pPr lvl="2">
              <a:lnSpc>
                <a:spcPct val="11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clone https://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/your-username/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554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B3C-063C-7D46-A1C8-F549088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26A-5A62-F7DD-75A9-903D6ADC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 및 변경사항 적용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checkout -b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이름은 작업 내용을 반영하는 것이 좋습니다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변경 수행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코드를 수정하거나 새 파일을 추가하는 등의 작업을 수행합니다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스테이징하고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설명적인 </a:t>
            </a:r>
            <a:r>
              <a:rPr lang="ko-KR" alt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메시지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push origin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명령은 당신이 생성한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844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545-80B5-5A02-5C5C-54A36AD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5D-A08B-039B-C08F-95D40D1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생성하기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탭을 클릭하고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branch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선택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across forks'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링크를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원본 저장소가 되어야 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변경을 받을 원본 저장소의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master), compare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변경을 가한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검토 및 생성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클릭하여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시작합니다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제목과 설명을 입력하고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다시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원본 저장소의 관리자에게 전송되었습니다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관리자는 이를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경우 논의를 거친 후에 변경 사항을 원본 저장소에 병합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60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AC-118D-BB5A-7765-D6B4D68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소개 </a:t>
            </a:r>
            <a:r>
              <a:rPr lang="en-US" dirty="0"/>
              <a:t>– </a:t>
            </a:r>
            <a:r>
              <a:rPr lang="ko-KR" altLang="en-US" dirty="0"/>
              <a:t>분산 버전 관리 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96BE-8CB5-5420-2EAF-2333AF4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endParaRPr lang="en-US" altLang="ko-K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분산 버전 관리 시스템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DVCS)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코드의 변경사항을 추적하고 여러 사용자가 동일한 파일에 대해 동시에 작업할 수 있도록 설계된 도구입니다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개발자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리누스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토발즈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2005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특징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분산 아키텍처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중앙 서버에 의존하지 않고 개별적으로 전체 코드 히스토리를 포함하는 로컬 저장소를 가집니다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빠른 성능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대부분의 작업이 로컬에서 이루어지기 때문에 네트워크 지연 없이 빠르게 실행됩니다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비선형 개발 지원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다양한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옵션을 통해 복잡한 개발 프로젝트를 관리할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82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259-86EB-2A47-2457-967FBAE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84CE-9CB6-AB56-1627-704F828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저장소에 원본 저장소 추가하기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원본 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remote)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이것을 보통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upstream'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다음 명령어를 실행하세요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-URL&gt;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원본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만약 원본 저장소가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https://github.com/original-owner/repository.git"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라면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다음과 같습니다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https://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/original-owner/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최신 변경사항을 로컬로 가져오기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저장소에서 최신 변경사항을 로컬 저장소로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fetch upstream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639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025-0564-CED7-B2A4-7B387E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88B9-A11F-89F3-7D16-25E6B6E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변경사항을 자신의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합치기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변경사항을 자신의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합칠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 해당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체크아웃하고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변경된 내용을 합치세요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checkout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git merge upstream/main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upstream/master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자신의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로컬의 변경사항을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있는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push origin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하면 원본 저장소의 최신 변경사항이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업데이트되며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추가로 작업을 하거나 다른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생성할 때 최신 상태로 유지할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92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985-9AB7-DA36-0CF0-A3A0D4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호스팅 플랫폼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F500-FB00-B1B3-5772-28DFAC1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기능을 기반으로 하는 웹 기반 호스팅 서비스로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개인 및 팀이 소프트웨어 프로젝트를 관리하고 협업할 수 있는 플랫폼입니다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시작 연도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2008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서비스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호스팅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코드를 공개적으로 또는 비공개적으로 호스팅할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백업 및 프로젝트 공유가 가능합니다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리퀘스트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및 이슈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트래킹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 변경 제안과 검토를 위한 시스템과 함께 프로젝트 관련 문제를 관리하고 추적할 수 있는 기능을 제공합니다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소셜 네트워킹 기능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다른 개발자를 팔로우하고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프로젝트를 탐색하며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커뮤니티 활동에 참여할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ko-KR" alt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13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확인 및 초기 설정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설치되어 있지 않다면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Git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공식 홈페이지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설치할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 이름과 이메일 주소를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"Your Name"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user.email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your.email@example.com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새 프로젝트 폴더에서 다음 명령을 실행하여 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 추가 및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프로젝트 파일을 폴더에 추가하고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사용하여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영역에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"Initial commit＂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변경사항을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커밋합니다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페이지에서 제공하는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푸시할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수 있도록 원격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origin &lt;repository-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푸시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최초에는 다음 명령을 사용하여 모든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 -u origin master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플래그는 추후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사용할 때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명시하지 않아도 되게끔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5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287-8D0F-0AAE-20B6-375340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Staging area 와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67D7-D464-DC11-8993-0EEF4AA8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Staging area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커밋하기 전에 수정된 파일들을 임시로 저장하는 공간입니다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영역을 통해 개발자들은 파일들의 최종 변경 사항을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변경사항을 커밋할지 선택할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staging area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개발자가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실행할 때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참조하는 파일들의 버전을 결정하는 곳입니다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Commit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코드나 파일의 변경 사항을 버전 관리 시스템에 영구적으로 기록하는 행위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할 때마다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 시점에서의 파일 상태가 스냅샷으로 저장되며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고유한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해시라고 불림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참조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고유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사용하여 이전 상태로 돌아갈 수 있고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이력을 추적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72A7-5951-8FB4-E7B3-A404A44A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F2C17-BDB4-DD7D-A82F-3065348E4569}"/>
              </a:ext>
            </a:extLst>
          </p:cNvPr>
          <p:cNvSpPr txBox="1"/>
          <p:nvPr/>
        </p:nvSpPr>
        <p:spPr>
          <a:xfrm>
            <a:off x="359229" y="1393372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터미널</a:t>
            </a:r>
            <a:r>
              <a:rPr lang="en-US" altLang="ko-KR" dirty="0"/>
              <a:t>(git-bash)</a:t>
            </a:r>
            <a:r>
              <a:rPr lang="ko-KR" altLang="en-US" dirty="0"/>
              <a:t>에서 폴더를 만든다</a:t>
            </a:r>
            <a:r>
              <a:rPr lang="en-US" altLang="ko-KR" dirty="0"/>
              <a:t>.</a:t>
            </a:r>
            <a:r>
              <a:rPr lang="ko-KR" altLang="en-US" dirty="0"/>
              <a:t> 그리고 폴더 안으로 들어간다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EEAA-E37B-4AD0-CC8D-41AADB09E480}"/>
              </a:ext>
            </a:extLst>
          </p:cNvPr>
          <p:cNvSpPr txBox="1"/>
          <p:nvPr/>
        </p:nvSpPr>
        <p:spPr>
          <a:xfrm>
            <a:off x="892629" y="1839686"/>
            <a:ext cx="369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 git-demo</a:t>
            </a:r>
          </a:p>
          <a:p>
            <a:r>
              <a:rPr lang="en-US" altLang="ko-KR" dirty="0"/>
              <a:t>cd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cd git-demo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6A725-E4C9-B082-EBE9-2029C13CC701}"/>
              </a:ext>
            </a:extLst>
          </p:cNvPr>
          <p:cNvSpPr txBox="1"/>
          <p:nvPr/>
        </p:nvSpPr>
        <p:spPr>
          <a:xfrm>
            <a:off x="391886" y="261257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8FA7-486B-EAF5-FD03-FFCCD93D72EA}"/>
              </a:ext>
            </a:extLst>
          </p:cNvPr>
          <p:cNvSpPr txBox="1"/>
          <p:nvPr/>
        </p:nvSpPr>
        <p:spPr>
          <a:xfrm>
            <a:off x="936172" y="29609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42925-08C3-8222-AC5A-9A468172F5D3}"/>
              </a:ext>
            </a:extLst>
          </p:cNvPr>
          <p:cNvSpPr txBox="1"/>
          <p:nvPr/>
        </p:nvSpPr>
        <p:spPr>
          <a:xfrm>
            <a:off x="402772" y="33636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ls –al</a:t>
            </a:r>
            <a:r>
              <a:rPr lang="ko-KR" altLang="en-US" dirty="0"/>
              <a:t>명령으로 </a:t>
            </a:r>
            <a:r>
              <a:rPr lang="en-US" altLang="ko-KR" dirty="0"/>
              <a:t>.git</a:t>
            </a:r>
            <a:r>
              <a:rPr lang="ko-KR" altLang="en-US" dirty="0"/>
              <a:t> 폴더 확인</a:t>
            </a:r>
            <a:r>
              <a:rPr lang="en-US" altLang="ko-KR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F266-B068-A1B4-6CFD-E89E317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341860"/>
            <a:ext cx="6694715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위에 폴더에 </a:t>
            </a:r>
            <a:r>
              <a:rPr lang="en-US" altLang="ko-KR" dirty="0"/>
              <a:t>text file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7BDF-6D0A-AAC6-B11D-80408FA6A2C9}"/>
              </a:ext>
            </a:extLst>
          </p:cNvPr>
          <p:cNvSpPr txBox="1"/>
          <p:nvPr/>
        </p:nvSpPr>
        <p:spPr>
          <a:xfrm>
            <a:off x="783772" y="1905001"/>
            <a:ext cx="384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터미널에서 간단하게 만드는 법</a:t>
            </a:r>
            <a:endParaRPr lang="en-US" altLang="ko-KR" dirty="0"/>
          </a:p>
          <a:p>
            <a:r>
              <a:rPr lang="en-US" altLang="ko-KR" dirty="0"/>
              <a:t>echo “</a:t>
            </a:r>
            <a:r>
              <a:rPr lang="ko-KR" altLang="en-US" dirty="0"/>
              <a:t>원하는 텍스트</a:t>
            </a:r>
            <a:r>
              <a:rPr lang="en-US" altLang="ko-KR" dirty="0"/>
              <a:t>”  &gt; </a:t>
            </a:r>
            <a:r>
              <a:rPr lang="ko-KR" altLang="en-US" dirty="0"/>
              <a:t>파일이름</a:t>
            </a:r>
            <a:r>
              <a:rPr lang="en-US" altLang="ko-KR" dirty="0"/>
              <a:t>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echo “This is first line” &gt; </a:t>
            </a:r>
            <a:r>
              <a:rPr lang="en-US" altLang="ko-KR" dirty="0" err="1"/>
              <a:t>a.txt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A3C5-0985-70A6-54DE-C511A31D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21" y="819149"/>
            <a:ext cx="4012197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413658" y="3156858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status </a:t>
            </a:r>
            <a:r>
              <a:rPr lang="ko-KR" altLang="en-US" dirty="0"/>
              <a:t>명령으로 상태 확인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6646B-DD8B-DC36-D7E1-F8F5EEB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" y="3672782"/>
            <a:ext cx="4566557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ECD00-7F10-77F7-CCFE-643D3F89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677732"/>
            <a:ext cx="5436237" cy="255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BA4-68F8-08D9-0734-57481A47BC81}"/>
              </a:ext>
            </a:extLst>
          </p:cNvPr>
          <p:cNvSpPr/>
          <p:nvPr/>
        </p:nvSpPr>
        <p:spPr>
          <a:xfrm>
            <a:off x="7064829" y="5214257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C7FA-1AC4-48FC-5BC2-0305730D5CF4}"/>
              </a:ext>
            </a:extLst>
          </p:cNvPr>
          <p:cNvSpPr txBox="1"/>
          <p:nvPr/>
        </p:nvSpPr>
        <p:spPr>
          <a:xfrm>
            <a:off x="7304314" y="5932714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area</a:t>
            </a:r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1BF1-6E36-AC3F-8DDF-2CB95DCE383C}"/>
              </a:ext>
            </a:extLst>
          </p:cNvPr>
          <p:cNvSpPr/>
          <p:nvPr/>
        </p:nvSpPr>
        <p:spPr>
          <a:xfrm>
            <a:off x="7071455" y="4253474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3FAB-86DC-E396-6157-90E2D76109F6}"/>
              </a:ext>
            </a:extLst>
          </p:cNvPr>
          <p:cNvSpPr txBox="1"/>
          <p:nvPr/>
        </p:nvSpPr>
        <p:spPr>
          <a:xfrm>
            <a:off x="7633252" y="4097288"/>
            <a:ext cx="1389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staged area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모든 파일은 </a:t>
            </a:r>
            <a:r>
              <a:rPr lang="en-US" altLang="ko-KR" dirty="0"/>
              <a:t>staged area</a:t>
            </a:r>
            <a:r>
              <a:rPr lang="ko-KR" altLang="en-US" dirty="0"/>
              <a:t>로 옮기기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373901" y="290506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Commit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943-20B7-F98F-D3CA-BF459CFA7A86}"/>
              </a:ext>
            </a:extLst>
          </p:cNvPr>
          <p:cNvSpPr txBox="1"/>
          <p:nvPr/>
        </p:nvSpPr>
        <p:spPr>
          <a:xfrm>
            <a:off x="511629" y="17975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10E98-4CD5-3A59-A318-3FC0AADB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7"/>
          <a:stretch/>
        </p:blipFill>
        <p:spPr>
          <a:xfrm>
            <a:off x="4548670" y="1192696"/>
            <a:ext cx="2602531" cy="161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D3ED2-B360-B9B0-3852-DABDDBC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9" y="954157"/>
            <a:ext cx="2610222" cy="2030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88F0C-9D16-E069-A5BB-0E885F152359}"/>
              </a:ext>
            </a:extLst>
          </p:cNvPr>
          <p:cNvSpPr txBox="1"/>
          <p:nvPr/>
        </p:nvSpPr>
        <p:spPr>
          <a:xfrm>
            <a:off x="505003" y="328843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”</a:t>
            </a:r>
            <a:r>
              <a:rPr lang="ko-KR" altLang="en-US" dirty="0"/>
              <a:t>코멘트 남김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git commit –m “a”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4C093-206B-A44D-75D5-D753C19F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15" y="3114261"/>
            <a:ext cx="2431392" cy="124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AB242-C1BE-41F8-AF7D-560D1BAA3D42}"/>
              </a:ext>
            </a:extLst>
          </p:cNvPr>
          <p:cNvSpPr txBox="1"/>
          <p:nvPr/>
        </p:nvSpPr>
        <p:spPr>
          <a:xfrm>
            <a:off x="380528" y="456821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Log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CAA9-FB49-66AB-C364-D10B351E34E8}"/>
              </a:ext>
            </a:extLst>
          </p:cNvPr>
          <p:cNvSpPr txBox="1"/>
          <p:nvPr/>
        </p:nvSpPr>
        <p:spPr>
          <a:xfrm>
            <a:off x="577890" y="499133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log –-</a:t>
            </a:r>
            <a:r>
              <a:rPr lang="en-US" altLang="ko-KR" dirty="0" err="1"/>
              <a:t>oneline</a:t>
            </a:r>
            <a:r>
              <a:rPr lang="en-US" altLang="ko-KR" dirty="0"/>
              <a:t> --graph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E855D7-8083-D08F-196C-A403C39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1" y="5109817"/>
            <a:ext cx="304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1768</Words>
  <Application>Microsoft Macintosh PowerPoint</Application>
  <PresentationFormat>와이드스크린</PresentationFormat>
  <Paragraphs>184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Söhne</vt:lpstr>
      <vt:lpstr>Aptos</vt:lpstr>
      <vt:lpstr>Aptos Display</vt:lpstr>
      <vt:lpstr>Arial</vt:lpstr>
      <vt:lpstr>Office Theme</vt:lpstr>
      <vt:lpstr>Git / Github</vt:lpstr>
      <vt:lpstr>Git 소개 – 분산 버전 관리 시스템</vt:lpstr>
      <vt:lpstr>GitHub 소개 - Git 호스팅 플랫폼</vt:lpstr>
      <vt:lpstr>Git Repository 생성</vt:lpstr>
      <vt:lpstr>Git Repository 생성</vt:lpstr>
      <vt:lpstr>Staging area 와 Commit</vt:lpstr>
      <vt:lpstr>실습</vt:lpstr>
      <vt:lpstr>실습</vt:lpstr>
      <vt:lpstr>실습</vt:lpstr>
      <vt:lpstr>실습</vt:lpstr>
      <vt:lpstr>실습</vt:lpstr>
      <vt:lpstr>깃명령</vt:lpstr>
      <vt:lpstr>깃명령</vt:lpstr>
      <vt:lpstr>브랜치</vt:lpstr>
      <vt:lpstr>실습</vt:lpstr>
      <vt:lpstr>브랜치</vt:lpstr>
      <vt:lpstr>Pull Request 하기</vt:lpstr>
      <vt:lpstr>Pull Request 하기</vt:lpstr>
      <vt:lpstr>Pull Request 하기</vt:lpstr>
      <vt:lpstr>Fork 해 놓은 것 계속 사용</vt:lpstr>
      <vt:lpstr>Fork 해 놓은 것 계속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4</cp:revision>
  <dcterms:created xsi:type="dcterms:W3CDTF">2024-05-07T22:38:46Z</dcterms:created>
  <dcterms:modified xsi:type="dcterms:W3CDTF">2024-05-11T15:24:38Z</dcterms:modified>
</cp:coreProperties>
</file>