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194" y="3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8614F1-2F6B-4E9C-97A3-7ADBF168835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6298F02-FC47-4195-8893-DA862BDD1399}">
      <dgm:prSet/>
      <dgm:spPr/>
      <dgm:t>
        <a:bodyPr/>
        <a:lstStyle/>
        <a:p>
          <a:r>
            <a:rPr lang="en-US" dirty="0"/>
            <a:t>The program features an interactive command interface, allowing users to control the stopwatch effectively.</a:t>
          </a:r>
        </a:p>
      </dgm:t>
    </dgm:pt>
    <dgm:pt modelId="{615F2BBF-2A26-46FD-B6E9-7FAFD3150E90}" type="parTrans" cxnId="{C206A598-5FFE-4811-B598-F811B7126C88}">
      <dgm:prSet/>
      <dgm:spPr/>
      <dgm:t>
        <a:bodyPr/>
        <a:lstStyle/>
        <a:p>
          <a:endParaRPr lang="en-US"/>
        </a:p>
      </dgm:t>
    </dgm:pt>
    <dgm:pt modelId="{309B6E36-711A-4976-A15C-6FFA59FCC145}" type="sibTrans" cxnId="{C206A598-5FFE-4811-B598-F811B7126C88}">
      <dgm:prSet/>
      <dgm:spPr/>
      <dgm:t>
        <a:bodyPr/>
        <a:lstStyle/>
        <a:p>
          <a:endParaRPr lang="en-US"/>
        </a:p>
      </dgm:t>
    </dgm:pt>
    <dgm:pt modelId="{D0C05644-394F-4095-8456-209C9300F41B}">
      <dgm:prSet/>
      <dgm:spPr/>
      <dgm:t>
        <a:bodyPr/>
        <a:lstStyle/>
        <a:p>
          <a:r>
            <a:rPr lang="en-US" b="1"/>
            <a:t>Supported commands include:</a:t>
          </a:r>
          <a:endParaRPr lang="en-US"/>
        </a:p>
      </dgm:t>
    </dgm:pt>
    <dgm:pt modelId="{F0D4EA23-693F-4FE5-A6FA-0B33BFF58DB6}" type="parTrans" cxnId="{44E7AA17-3895-4EF4-83CF-13A437F849B2}">
      <dgm:prSet/>
      <dgm:spPr/>
      <dgm:t>
        <a:bodyPr/>
        <a:lstStyle/>
        <a:p>
          <a:endParaRPr lang="en-US"/>
        </a:p>
      </dgm:t>
    </dgm:pt>
    <dgm:pt modelId="{FD19822E-CC10-48FF-BB1B-B20A5FF475C1}" type="sibTrans" cxnId="{44E7AA17-3895-4EF4-83CF-13A437F849B2}">
      <dgm:prSet/>
      <dgm:spPr/>
      <dgm:t>
        <a:bodyPr/>
        <a:lstStyle/>
        <a:p>
          <a:endParaRPr lang="en-US"/>
        </a:p>
      </dgm:t>
    </dgm:pt>
    <dgm:pt modelId="{275C49C5-47C2-4601-B3AF-BEE988A2E880}">
      <dgm:prSet/>
      <dgm:spPr/>
      <dgm:t>
        <a:bodyPr/>
        <a:lstStyle/>
        <a:p>
          <a:r>
            <a:rPr lang="en-US" b="1"/>
            <a:t>S (Start):</a:t>
          </a:r>
          <a:r>
            <a:rPr lang="en-US"/>
            <a:t> Initiates the timer.</a:t>
          </a:r>
        </a:p>
      </dgm:t>
    </dgm:pt>
    <dgm:pt modelId="{515A1916-DF9C-440D-AA90-CFB1ABC15158}" type="parTrans" cxnId="{997D18EB-913F-4B8F-A360-FADA39D665F0}">
      <dgm:prSet/>
      <dgm:spPr/>
      <dgm:t>
        <a:bodyPr/>
        <a:lstStyle/>
        <a:p>
          <a:endParaRPr lang="en-US"/>
        </a:p>
      </dgm:t>
    </dgm:pt>
    <dgm:pt modelId="{E68CFAC1-DCEC-4A1C-B616-7443A1FEB1B4}" type="sibTrans" cxnId="{997D18EB-913F-4B8F-A360-FADA39D665F0}">
      <dgm:prSet/>
      <dgm:spPr/>
      <dgm:t>
        <a:bodyPr/>
        <a:lstStyle/>
        <a:p>
          <a:endParaRPr lang="en-US"/>
        </a:p>
      </dgm:t>
    </dgm:pt>
    <dgm:pt modelId="{1C0A6055-3CF5-412B-B05C-00DA9FFDF42B}">
      <dgm:prSet/>
      <dgm:spPr/>
      <dgm:t>
        <a:bodyPr/>
        <a:lstStyle/>
        <a:p>
          <a:r>
            <a:rPr lang="en-US" b="1"/>
            <a:t>E (Stop): </a:t>
          </a:r>
          <a:r>
            <a:rPr lang="en-US"/>
            <a:t>Pauses the timer.</a:t>
          </a:r>
        </a:p>
      </dgm:t>
    </dgm:pt>
    <dgm:pt modelId="{28D7FC38-6768-47F2-B76E-0217398270E5}" type="parTrans" cxnId="{72787372-303B-4503-9629-CC2E6B54BD72}">
      <dgm:prSet/>
      <dgm:spPr/>
      <dgm:t>
        <a:bodyPr/>
        <a:lstStyle/>
        <a:p>
          <a:endParaRPr lang="en-US"/>
        </a:p>
      </dgm:t>
    </dgm:pt>
    <dgm:pt modelId="{633AA579-466E-44F8-9444-69B17521B7B1}" type="sibTrans" cxnId="{72787372-303B-4503-9629-CC2E6B54BD72}">
      <dgm:prSet/>
      <dgm:spPr/>
      <dgm:t>
        <a:bodyPr/>
        <a:lstStyle/>
        <a:p>
          <a:endParaRPr lang="en-US"/>
        </a:p>
      </dgm:t>
    </dgm:pt>
    <dgm:pt modelId="{56A5F88C-2EF8-425B-89F9-2A07B77C3C50}">
      <dgm:prSet/>
      <dgm:spPr/>
      <dgm:t>
        <a:bodyPr/>
        <a:lstStyle/>
        <a:p>
          <a:r>
            <a:rPr lang="en-US" b="1"/>
            <a:t>R (Reset): </a:t>
          </a:r>
          <a:r>
            <a:rPr lang="en-US"/>
            <a:t>Resets the timer to 00:00:00.</a:t>
          </a:r>
        </a:p>
      </dgm:t>
    </dgm:pt>
    <dgm:pt modelId="{2067866F-23DE-4517-9A28-8587CC666D30}" type="parTrans" cxnId="{1DDF2787-B9AD-4280-BE39-5F575E1F610F}">
      <dgm:prSet/>
      <dgm:spPr/>
      <dgm:t>
        <a:bodyPr/>
        <a:lstStyle/>
        <a:p>
          <a:endParaRPr lang="en-US"/>
        </a:p>
      </dgm:t>
    </dgm:pt>
    <dgm:pt modelId="{FD6559AF-CDD7-481A-B6C7-009E4A6EE3D2}" type="sibTrans" cxnId="{1DDF2787-B9AD-4280-BE39-5F575E1F610F}">
      <dgm:prSet/>
      <dgm:spPr/>
      <dgm:t>
        <a:bodyPr/>
        <a:lstStyle/>
        <a:p>
          <a:endParaRPr lang="en-US"/>
        </a:p>
      </dgm:t>
    </dgm:pt>
    <dgm:pt modelId="{06B54F81-6086-42B3-90F9-81C0BCD4C7AA}">
      <dgm:prSet/>
      <dgm:spPr/>
      <dgm:t>
        <a:bodyPr/>
        <a:lstStyle/>
        <a:p>
          <a:r>
            <a:rPr lang="en-US" b="1"/>
            <a:t>ESC</a:t>
          </a:r>
          <a:r>
            <a:rPr lang="en-US"/>
            <a:t>: Exits the program gracefully.</a:t>
          </a:r>
        </a:p>
      </dgm:t>
    </dgm:pt>
    <dgm:pt modelId="{4AC4EDD5-EE60-415B-BF50-4F8B5FCB0206}" type="parTrans" cxnId="{15106B0A-0413-42EA-AC45-3DF3449527D9}">
      <dgm:prSet/>
      <dgm:spPr/>
      <dgm:t>
        <a:bodyPr/>
        <a:lstStyle/>
        <a:p>
          <a:endParaRPr lang="en-US"/>
        </a:p>
      </dgm:t>
    </dgm:pt>
    <dgm:pt modelId="{1BB8C8B3-586D-478B-A348-FBC60D89C02F}" type="sibTrans" cxnId="{15106B0A-0413-42EA-AC45-3DF3449527D9}">
      <dgm:prSet/>
      <dgm:spPr/>
      <dgm:t>
        <a:bodyPr/>
        <a:lstStyle/>
        <a:p>
          <a:endParaRPr lang="en-US"/>
        </a:p>
      </dgm:t>
    </dgm:pt>
    <dgm:pt modelId="{86E1FF0F-1995-473A-8E28-3FB1A88C34C5}">
      <dgm:prSet/>
      <dgm:spPr/>
      <dgm:t>
        <a:bodyPr/>
        <a:lstStyle/>
        <a:p>
          <a:r>
            <a:rPr lang="en-US"/>
            <a:t>User Interaction: Upon starting the program, the user is presented with a brief instruction set.</a:t>
          </a:r>
        </a:p>
      </dgm:t>
    </dgm:pt>
    <dgm:pt modelId="{F9F10CAA-4AB3-450A-BF9F-C42F1F3DC845}" type="parTrans" cxnId="{AEB18FE3-4C59-4C7E-A3ED-615BBE1C2FEF}">
      <dgm:prSet/>
      <dgm:spPr/>
      <dgm:t>
        <a:bodyPr/>
        <a:lstStyle/>
        <a:p>
          <a:endParaRPr lang="en-US"/>
        </a:p>
      </dgm:t>
    </dgm:pt>
    <dgm:pt modelId="{5FBA9F0F-BADD-4BA7-8985-44C41D34570C}" type="sibTrans" cxnId="{AEB18FE3-4C59-4C7E-A3ED-615BBE1C2FEF}">
      <dgm:prSet/>
      <dgm:spPr/>
      <dgm:t>
        <a:bodyPr/>
        <a:lstStyle/>
        <a:p>
          <a:endParaRPr lang="en-US"/>
        </a:p>
      </dgm:t>
    </dgm:pt>
    <dgm:pt modelId="{9E057B0C-E147-4013-ABFF-7803F1987098}" type="pres">
      <dgm:prSet presAssocID="{478614F1-2F6B-4E9C-97A3-7ADBF168835D}" presName="linear" presStyleCnt="0">
        <dgm:presLayoutVars>
          <dgm:animLvl val="lvl"/>
          <dgm:resizeHandles val="exact"/>
        </dgm:presLayoutVars>
      </dgm:prSet>
      <dgm:spPr/>
    </dgm:pt>
    <dgm:pt modelId="{AE9763C3-59C5-4ADF-91AF-AF092A34982B}" type="pres">
      <dgm:prSet presAssocID="{C6298F02-FC47-4195-8893-DA862BDD1399}" presName="parentText" presStyleLbl="node1" presStyleIdx="0" presStyleCnt="7">
        <dgm:presLayoutVars>
          <dgm:chMax val="0"/>
          <dgm:bulletEnabled val="1"/>
        </dgm:presLayoutVars>
      </dgm:prSet>
      <dgm:spPr/>
    </dgm:pt>
    <dgm:pt modelId="{5417DCB8-24BE-41ED-9907-CA9805777C64}" type="pres">
      <dgm:prSet presAssocID="{309B6E36-711A-4976-A15C-6FFA59FCC145}" presName="spacer" presStyleCnt="0"/>
      <dgm:spPr/>
    </dgm:pt>
    <dgm:pt modelId="{9E39636C-67ED-4B8D-A909-0F5048EAF890}" type="pres">
      <dgm:prSet presAssocID="{D0C05644-394F-4095-8456-209C9300F41B}" presName="parentText" presStyleLbl="node1" presStyleIdx="1" presStyleCnt="7">
        <dgm:presLayoutVars>
          <dgm:chMax val="0"/>
          <dgm:bulletEnabled val="1"/>
        </dgm:presLayoutVars>
      </dgm:prSet>
      <dgm:spPr/>
    </dgm:pt>
    <dgm:pt modelId="{0E63BD72-429E-493F-AAFF-189F8ED66A90}" type="pres">
      <dgm:prSet presAssocID="{FD19822E-CC10-48FF-BB1B-B20A5FF475C1}" presName="spacer" presStyleCnt="0"/>
      <dgm:spPr/>
    </dgm:pt>
    <dgm:pt modelId="{30A1043F-3C0C-49E1-AF74-23DE8FFE4666}" type="pres">
      <dgm:prSet presAssocID="{275C49C5-47C2-4601-B3AF-BEE988A2E880}" presName="parentText" presStyleLbl="node1" presStyleIdx="2" presStyleCnt="7">
        <dgm:presLayoutVars>
          <dgm:chMax val="0"/>
          <dgm:bulletEnabled val="1"/>
        </dgm:presLayoutVars>
      </dgm:prSet>
      <dgm:spPr/>
    </dgm:pt>
    <dgm:pt modelId="{F168FE2B-F47D-4EC6-B017-CC1D4870E6DE}" type="pres">
      <dgm:prSet presAssocID="{E68CFAC1-DCEC-4A1C-B616-7443A1FEB1B4}" presName="spacer" presStyleCnt="0"/>
      <dgm:spPr/>
    </dgm:pt>
    <dgm:pt modelId="{53BD3E3F-1343-41BA-8692-1E502574C06F}" type="pres">
      <dgm:prSet presAssocID="{1C0A6055-3CF5-412B-B05C-00DA9FFDF42B}" presName="parentText" presStyleLbl="node1" presStyleIdx="3" presStyleCnt="7">
        <dgm:presLayoutVars>
          <dgm:chMax val="0"/>
          <dgm:bulletEnabled val="1"/>
        </dgm:presLayoutVars>
      </dgm:prSet>
      <dgm:spPr/>
    </dgm:pt>
    <dgm:pt modelId="{D28106A9-D0E0-4B68-90EC-34EF55BE8ADD}" type="pres">
      <dgm:prSet presAssocID="{633AA579-466E-44F8-9444-69B17521B7B1}" presName="spacer" presStyleCnt="0"/>
      <dgm:spPr/>
    </dgm:pt>
    <dgm:pt modelId="{D6A4D53B-A679-4DE1-881D-B1AC128E87B8}" type="pres">
      <dgm:prSet presAssocID="{56A5F88C-2EF8-425B-89F9-2A07B77C3C50}" presName="parentText" presStyleLbl="node1" presStyleIdx="4" presStyleCnt="7">
        <dgm:presLayoutVars>
          <dgm:chMax val="0"/>
          <dgm:bulletEnabled val="1"/>
        </dgm:presLayoutVars>
      </dgm:prSet>
      <dgm:spPr/>
    </dgm:pt>
    <dgm:pt modelId="{6E5DCF80-56FF-4BD0-92B2-94FF01E7CCCA}" type="pres">
      <dgm:prSet presAssocID="{FD6559AF-CDD7-481A-B6C7-009E4A6EE3D2}" presName="spacer" presStyleCnt="0"/>
      <dgm:spPr/>
    </dgm:pt>
    <dgm:pt modelId="{02D1936F-2891-4706-AD21-AD2E9D0D4E95}" type="pres">
      <dgm:prSet presAssocID="{06B54F81-6086-42B3-90F9-81C0BCD4C7AA}" presName="parentText" presStyleLbl="node1" presStyleIdx="5" presStyleCnt="7">
        <dgm:presLayoutVars>
          <dgm:chMax val="0"/>
          <dgm:bulletEnabled val="1"/>
        </dgm:presLayoutVars>
      </dgm:prSet>
      <dgm:spPr/>
    </dgm:pt>
    <dgm:pt modelId="{2D535FC9-8C2B-4EA3-B01C-8CF31DF74714}" type="pres">
      <dgm:prSet presAssocID="{1BB8C8B3-586D-478B-A348-FBC60D89C02F}" presName="spacer" presStyleCnt="0"/>
      <dgm:spPr/>
    </dgm:pt>
    <dgm:pt modelId="{258D56C6-91AD-487D-A248-D43184AF331E}" type="pres">
      <dgm:prSet presAssocID="{86E1FF0F-1995-473A-8E28-3FB1A88C34C5}" presName="parentText" presStyleLbl="node1" presStyleIdx="6" presStyleCnt="7">
        <dgm:presLayoutVars>
          <dgm:chMax val="0"/>
          <dgm:bulletEnabled val="1"/>
        </dgm:presLayoutVars>
      </dgm:prSet>
      <dgm:spPr/>
    </dgm:pt>
  </dgm:ptLst>
  <dgm:cxnLst>
    <dgm:cxn modelId="{15106B0A-0413-42EA-AC45-3DF3449527D9}" srcId="{478614F1-2F6B-4E9C-97A3-7ADBF168835D}" destId="{06B54F81-6086-42B3-90F9-81C0BCD4C7AA}" srcOrd="5" destOrd="0" parTransId="{4AC4EDD5-EE60-415B-BF50-4F8B5FCB0206}" sibTransId="{1BB8C8B3-586D-478B-A348-FBC60D89C02F}"/>
    <dgm:cxn modelId="{44E7AA17-3895-4EF4-83CF-13A437F849B2}" srcId="{478614F1-2F6B-4E9C-97A3-7ADBF168835D}" destId="{D0C05644-394F-4095-8456-209C9300F41B}" srcOrd="1" destOrd="0" parTransId="{F0D4EA23-693F-4FE5-A6FA-0B33BFF58DB6}" sibTransId="{FD19822E-CC10-48FF-BB1B-B20A5FF475C1}"/>
    <dgm:cxn modelId="{D04FBD23-F3E0-4E02-8477-26AA9354A946}" type="presOf" srcId="{275C49C5-47C2-4601-B3AF-BEE988A2E880}" destId="{30A1043F-3C0C-49E1-AF74-23DE8FFE4666}" srcOrd="0" destOrd="0" presId="urn:microsoft.com/office/officeart/2005/8/layout/vList2"/>
    <dgm:cxn modelId="{1B347324-0E44-4E82-84D1-CBD2992A4366}" type="presOf" srcId="{1C0A6055-3CF5-412B-B05C-00DA9FFDF42B}" destId="{53BD3E3F-1343-41BA-8692-1E502574C06F}" srcOrd="0" destOrd="0" presId="urn:microsoft.com/office/officeart/2005/8/layout/vList2"/>
    <dgm:cxn modelId="{F97AD040-DB9E-49F4-B9E5-7B0FF26D1902}" type="presOf" srcId="{D0C05644-394F-4095-8456-209C9300F41B}" destId="{9E39636C-67ED-4B8D-A909-0F5048EAF890}" srcOrd="0" destOrd="0" presId="urn:microsoft.com/office/officeart/2005/8/layout/vList2"/>
    <dgm:cxn modelId="{AFA3896C-EBE5-491A-BCCF-721AC4B07813}" type="presOf" srcId="{C6298F02-FC47-4195-8893-DA862BDD1399}" destId="{AE9763C3-59C5-4ADF-91AF-AF092A34982B}" srcOrd="0" destOrd="0" presId="urn:microsoft.com/office/officeart/2005/8/layout/vList2"/>
    <dgm:cxn modelId="{1C152B50-E82D-4DE2-9D7D-64EBFC60E81F}" type="presOf" srcId="{478614F1-2F6B-4E9C-97A3-7ADBF168835D}" destId="{9E057B0C-E147-4013-ABFF-7803F1987098}" srcOrd="0" destOrd="0" presId="urn:microsoft.com/office/officeart/2005/8/layout/vList2"/>
    <dgm:cxn modelId="{72787372-303B-4503-9629-CC2E6B54BD72}" srcId="{478614F1-2F6B-4E9C-97A3-7ADBF168835D}" destId="{1C0A6055-3CF5-412B-B05C-00DA9FFDF42B}" srcOrd="3" destOrd="0" parTransId="{28D7FC38-6768-47F2-B76E-0217398270E5}" sibTransId="{633AA579-466E-44F8-9444-69B17521B7B1}"/>
    <dgm:cxn modelId="{1DDF2787-B9AD-4280-BE39-5F575E1F610F}" srcId="{478614F1-2F6B-4E9C-97A3-7ADBF168835D}" destId="{56A5F88C-2EF8-425B-89F9-2A07B77C3C50}" srcOrd="4" destOrd="0" parTransId="{2067866F-23DE-4517-9A28-8587CC666D30}" sibTransId="{FD6559AF-CDD7-481A-B6C7-009E4A6EE3D2}"/>
    <dgm:cxn modelId="{41549A88-21C7-46B6-B6EF-6AE4079B2663}" type="presOf" srcId="{86E1FF0F-1995-473A-8E28-3FB1A88C34C5}" destId="{258D56C6-91AD-487D-A248-D43184AF331E}" srcOrd="0" destOrd="0" presId="urn:microsoft.com/office/officeart/2005/8/layout/vList2"/>
    <dgm:cxn modelId="{C206A598-5FFE-4811-B598-F811B7126C88}" srcId="{478614F1-2F6B-4E9C-97A3-7ADBF168835D}" destId="{C6298F02-FC47-4195-8893-DA862BDD1399}" srcOrd="0" destOrd="0" parTransId="{615F2BBF-2A26-46FD-B6E9-7FAFD3150E90}" sibTransId="{309B6E36-711A-4976-A15C-6FFA59FCC145}"/>
    <dgm:cxn modelId="{13C1B1C3-7A64-4FAE-8152-353652C192F0}" type="presOf" srcId="{56A5F88C-2EF8-425B-89F9-2A07B77C3C50}" destId="{D6A4D53B-A679-4DE1-881D-B1AC128E87B8}" srcOrd="0" destOrd="0" presId="urn:microsoft.com/office/officeart/2005/8/layout/vList2"/>
    <dgm:cxn modelId="{AEB18FE3-4C59-4C7E-A3ED-615BBE1C2FEF}" srcId="{478614F1-2F6B-4E9C-97A3-7ADBF168835D}" destId="{86E1FF0F-1995-473A-8E28-3FB1A88C34C5}" srcOrd="6" destOrd="0" parTransId="{F9F10CAA-4AB3-450A-BF9F-C42F1F3DC845}" sibTransId="{5FBA9F0F-BADD-4BA7-8985-44C41D34570C}"/>
    <dgm:cxn modelId="{015713E4-76D5-4657-A396-DD232E198A75}" type="presOf" srcId="{06B54F81-6086-42B3-90F9-81C0BCD4C7AA}" destId="{02D1936F-2891-4706-AD21-AD2E9D0D4E95}" srcOrd="0" destOrd="0" presId="urn:microsoft.com/office/officeart/2005/8/layout/vList2"/>
    <dgm:cxn modelId="{997D18EB-913F-4B8F-A360-FADA39D665F0}" srcId="{478614F1-2F6B-4E9C-97A3-7ADBF168835D}" destId="{275C49C5-47C2-4601-B3AF-BEE988A2E880}" srcOrd="2" destOrd="0" parTransId="{515A1916-DF9C-440D-AA90-CFB1ABC15158}" sibTransId="{E68CFAC1-DCEC-4A1C-B616-7443A1FEB1B4}"/>
    <dgm:cxn modelId="{A79155BF-5ECF-4A7F-9FF0-A3EEE008EC45}" type="presParOf" srcId="{9E057B0C-E147-4013-ABFF-7803F1987098}" destId="{AE9763C3-59C5-4ADF-91AF-AF092A34982B}" srcOrd="0" destOrd="0" presId="urn:microsoft.com/office/officeart/2005/8/layout/vList2"/>
    <dgm:cxn modelId="{DD66B69A-D914-46C7-BB1D-B111F360692E}" type="presParOf" srcId="{9E057B0C-E147-4013-ABFF-7803F1987098}" destId="{5417DCB8-24BE-41ED-9907-CA9805777C64}" srcOrd="1" destOrd="0" presId="urn:microsoft.com/office/officeart/2005/8/layout/vList2"/>
    <dgm:cxn modelId="{4A42F7C6-B966-403A-B461-F9D26E22D037}" type="presParOf" srcId="{9E057B0C-E147-4013-ABFF-7803F1987098}" destId="{9E39636C-67ED-4B8D-A909-0F5048EAF890}" srcOrd="2" destOrd="0" presId="urn:microsoft.com/office/officeart/2005/8/layout/vList2"/>
    <dgm:cxn modelId="{686EC2D0-F16D-44DF-8572-42709583C480}" type="presParOf" srcId="{9E057B0C-E147-4013-ABFF-7803F1987098}" destId="{0E63BD72-429E-493F-AAFF-189F8ED66A90}" srcOrd="3" destOrd="0" presId="urn:microsoft.com/office/officeart/2005/8/layout/vList2"/>
    <dgm:cxn modelId="{152DAE07-4F53-4A43-8ABA-6D0D29297153}" type="presParOf" srcId="{9E057B0C-E147-4013-ABFF-7803F1987098}" destId="{30A1043F-3C0C-49E1-AF74-23DE8FFE4666}" srcOrd="4" destOrd="0" presId="urn:microsoft.com/office/officeart/2005/8/layout/vList2"/>
    <dgm:cxn modelId="{1472869B-CA6F-4E4D-8AEB-9B931FAA5BA7}" type="presParOf" srcId="{9E057B0C-E147-4013-ABFF-7803F1987098}" destId="{F168FE2B-F47D-4EC6-B017-CC1D4870E6DE}" srcOrd="5" destOrd="0" presId="urn:microsoft.com/office/officeart/2005/8/layout/vList2"/>
    <dgm:cxn modelId="{2E0CFE09-9DD5-4C17-A479-9FDD782C75AF}" type="presParOf" srcId="{9E057B0C-E147-4013-ABFF-7803F1987098}" destId="{53BD3E3F-1343-41BA-8692-1E502574C06F}" srcOrd="6" destOrd="0" presId="urn:microsoft.com/office/officeart/2005/8/layout/vList2"/>
    <dgm:cxn modelId="{A6B58625-CD9B-4336-A57D-E06EC3A311DD}" type="presParOf" srcId="{9E057B0C-E147-4013-ABFF-7803F1987098}" destId="{D28106A9-D0E0-4B68-90EC-34EF55BE8ADD}" srcOrd="7" destOrd="0" presId="urn:microsoft.com/office/officeart/2005/8/layout/vList2"/>
    <dgm:cxn modelId="{65AE4743-59DE-41B2-83BE-8CCA3ED2A455}" type="presParOf" srcId="{9E057B0C-E147-4013-ABFF-7803F1987098}" destId="{D6A4D53B-A679-4DE1-881D-B1AC128E87B8}" srcOrd="8" destOrd="0" presId="urn:microsoft.com/office/officeart/2005/8/layout/vList2"/>
    <dgm:cxn modelId="{6CB451A2-6D1C-4ECD-AE9F-2A958F3FF8EC}" type="presParOf" srcId="{9E057B0C-E147-4013-ABFF-7803F1987098}" destId="{6E5DCF80-56FF-4BD0-92B2-94FF01E7CCCA}" srcOrd="9" destOrd="0" presId="urn:microsoft.com/office/officeart/2005/8/layout/vList2"/>
    <dgm:cxn modelId="{79384608-6100-4032-9F35-D2A8D1DBF1A0}" type="presParOf" srcId="{9E057B0C-E147-4013-ABFF-7803F1987098}" destId="{02D1936F-2891-4706-AD21-AD2E9D0D4E95}" srcOrd="10" destOrd="0" presId="urn:microsoft.com/office/officeart/2005/8/layout/vList2"/>
    <dgm:cxn modelId="{E5AA027E-ACC1-47B7-B073-1F5CF7FD0839}" type="presParOf" srcId="{9E057B0C-E147-4013-ABFF-7803F1987098}" destId="{2D535FC9-8C2B-4EA3-B01C-8CF31DF74714}" srcOrd="11" destOrd="0" presId="urn:microsoft.com/office/officeart/2005/8/layout/vList2"/>
    <dgm:cxn modelId="{BD4070C4-AFFF-4E3E-A321-42FA41A0C310}" type="presParOf" srcId="{9E057B0C-E147-4013-ABFF-7803F1987098}" destId="{258D56C6-91AD-487D-A248-D43184AF331E}"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8614F1-2F6B-4E9C-97A3-7ADBF168835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6298F02-FC47-4195-8893-DA862BDD1399}">
      <dgm:prSet/>
      <dgm:spPr/>
      <dgm:t>
        <a:bodyPr/>
        <a:lstStyle/>
        <a:p>
          <a:r>
            <a:rPr lang="en-US" dirty="0"/>
            <a:t>The program features an interactive command interface, allowing users to control the stopwatch effectively.</a:t>
          </a:r>
        </a:p>
      </dgm:t>
    </dgm:pt>
    <dgm:pt modelId="{615F2BBF-2A26-46FD-B6E9-7FAFD3150E90}" type="parTrans" cxnId="{C206A598-5FFE-4811-B598-F811B7126C88}">
      <dgm:prSet/>
      <dgm:spPr/>
      <dgm:t>
        <a:bodyPr/>
        <a:lstStyle/>
        <a:p>
          <a:endParaRPr lang="en-US"/>
        </a:p>
      </dgm:t>
    </dgm:pt>
    <dgm:pt modelId="{309B6E36-711A-4976-A15C-6FFA59FCC145}" type="sibTrans" cxnId="{C206A598-5FFE-4811-B598-F811B7126C88}">
      <dgm:prSet/>
      <dgm:spPr/>
      <dgm:t>
        <a:bodyPr/>
        <a:lstStyle/>
        <a:p>
          <a:endParaRPr lang="en-US"/>
        </a:p>
      </dgm:t>
    </dgm:pt>
    <dgm:pt modelId="{D0C05644-394F-4095-8456-209C9300F41B}">
      <dgm:prSet/>
      <dgm:spPr/>
      <dgm:t>
        <a:bodyPr/>
        <a:lstStyle/>
        <a:p>
          <a:r>
            <a:rPr lang="en-US" b="1"/>
            <a:t>Supported commands include:</a:t>
          </a:r>
          <a:endParaRPr lang="en-US"/>
        </a:p>
      </dgm:t>
    </dgm:pt>
    <dgm:pt modelId="{F0D4EA23-693F-4FE5-A6FA-0B33BFF58DB6}" type="parTrans" cxnId="{44E7AA17-3895-4EF4-83CF-13A437F849B2}">
      <dgm:prSet/>
      <dgm:spPr/>
      <dgm:t>
        <a:bodyPr/>
        <a:lstStyle/>
        <a:p>
          <a:endParaRPr lang="en-US"/>
        </a:p>
      </dgm:t>
    </dgm:pt>
    <dgm:pt modelId="{FD19822E-CC10-48FF-BB1B-B20A5FF475C1}" type="sibTrans" cxnId="{44E7AA17-3895-4EF4-83CF-13A437F849B2}">
      <dgm:prSet/>
      <dgm:spPr/>
      <dgm:t>
        <a:bodyPr/>
        <a:lstStyle/>
        <a:p>
          <a:endParaRPr lang="en-US"/>
        </a:p>
      </dgm:t>
    </dgm:pt>
    <dgm:pt modelId="{275C49C5-47C2-4601-B3AF-BEE988A2E880}">
      <dgm:prSet/>
      <dgm:spPr/>
      <dgm:t>
        <a:bodyPr/>
        <a:lstStyle/>
        <a:p>
          <a:r>
            <a:rPr lang="en-US" b="1"/>
            <a:t>S (Start):</a:t>
          </a:r>
          <a:r>
            <a:rPr lang="en-US"/>
            <a:t> Initiates the timer.</a:t>
          </a:r>
        </a:p>
      </dgm:t>
    </dgm:pt>
    <dgm:pt modelId="{515A1916-DF9C-440D-AA90-CFB1ABC15158}" type="parTrans" cxnId="{997D18EB-913F-4B8F-A360-FADA39D665F0}">
      <dgm:prSet/>
      <dgm:spPr/>
      <dgm:t>
        <a:bodyPr/>
        <a:lstStyle/>
        <a:p>
          <a:endParaRPr lang="en-US"/>
        </a:p>
      </dgm:t>
    </dgm:pt>
    <dgm:pt modelId="{E68CFAC1-DCEC-4A1C-B616-7443A1FEB1B4}" type="sibTrans" cxnId="{997D18EB-913F-4B8F-A360-FADA39D665F0}">
      <dgm:prSet/>
      <dgm:spPr/>
      <dgm:t>
        <a:bodyPr/>
        <a:lstStyle/>
        <a:p>
          <a:endParaRPr lang="en-US"/>
        </a:p>
      </dgm:t>
    </dgm:pt>
    <dgm:pt modelId="{1C0A6055-3CF5-412B-B05C-00DA9FFDF42B}">
      <dgm:prSet/>
      <dgm:spPr/>
      <dgm:t>
        <a:bodyPr/>
        <a:lstStyle/>
        <a:p>
          <a:r>
            <a:rPr lang="en-US" b="1"/>
            <a:t>E (Stop): </a:t>
          </a:r>
          <a:r>
            <a:rPr lang="en-US"/>
            <a:t>Pauses the timer.</a:t>
          </a:r>
        </a:p>
      </dgm:t>
    </dgm:pt>
    <dgm:pt modelId="{28D7FC38-6768-47F2-B76E-0217398270E5}" type="parTrans" cxnId="{72787372-303B-4503-9629-CC2E6B54BD72}">
      <dgm:prSet/>
      <dgm:spPr/>
      <dgm:t>
        <a:bodyPr/>
        <a:lstStyle/>
        <a:p>
          <a:endParaRPr lang="en-US"/>
        </a:p>
      </dgm:t>
    </dgm:pt>
    <dgm:pt modelId="{633AA579-466E-44F8-9444-69B17521B7B1}" type="sibTrans" cxnId="{72787372-303B-4503-9629-CC2E6B54BD72}">
      <dgm:prSet/>
      <dgm:spPr/>
      <dgm:t>
        <a:bodyPr/>
        <a:lstStyle/>
        <a:p>
          <a:endParaRPr lang="en-US"/>
        </a:p>
      </dgm:t>
    </dgm:pt>
    <dgm:pt modelId="{56A5F88C-2EF8-425B-89F9-2A07B77C3C50}">
      <dgm:prSet/>
      <dgm:spPr/>
      <dgm:t>
        <a:bodyPr/>
        <a:lstStyle/>
        <a:p>
          <a:r>
            <a:rPr lang="en-US" b="1"/>
            <a:t>R (Reset): </a:t>
          </a:r>
          <a:r>
            <a:rPr lang="en-US"/>
            <a:t>Resets the timer to 00:00:00.</a:t>
          </a:r>
        </a:p>
      </dgm:t>
    </dgm:pt>
    <dgm:pt modelId="{2067866F-23DE-4517-9A28-8587CC666D30}" type="parTrans" cxnId="{1DDF2787-B9AD-4280-BE39-5F575E1F610F}">
      <dgm:prSet/>
      <dgm:spPr/>
      <dgm:t>
        <a:bodyPr/>
        <a:lstStyle/>
        <a:p>
          <a:endParaRPr lang="en-US"/>
        </a:p>
      </dgm:t>
    </dgm:pt>
    <dgm:pt modelId="{FD6559AF-CDD7-481A-B6C7-009E4A6EE3D2}" type="sibTrans" cxnId="{1DDF2787-B9AD-4280-BE39-5F575E1F610F}">
      <dgm:prSet/>
      <dgm:spPr/>
      <dgm:t>
        <a:bodyPr/>
        <a:lstStyle/>
        <a:p>
          <a:endParaRPr lang="en-US"/>
        </a:p>
      </dgm:t>
    </dgm:pt>
    <dgm:pt modelId="{06B54F81-6086-42B3-90F9-81C0BCD4C7AA}">
      <dgm:prSet/>
      <dgm:spPr/>
      <dgm:t>
        <a:bodyPr/>
        <a:lstStyle/>
        <a:p>
          <a:r>
            <a:rPr lang="en-US" b="1"/>
            <a:t>ESC</a:t>
          </a:r>
          <a:r>
            <a:rPr lang="en-US"/>
            <a:t>: Exits the program gracefully.</a:t>
          </a:r>
        </a:p>
      </dgm:t>
    </dgm:pt>
    <dgm:pt modelId="{4AC4EDD5-EE60-415B-BF50-4F8B5FCB0206}" type="parTrans" cxnId="{15106B0A-0413-42EA-AC45-3DF3449527D9}">
      <dgm:prSet/>
      <dgm:spPr/>
      <dgm:t>
        <a:bodyPr/>
        <a:lstStyle/>
        <a:p>
          <a:endParaRPr lang="en-US"/>
        </a:p>
      </dgm:t>
    </dgm:pt>
    <dgm:pt modelId="{1BB8C8B3-586D-478B-A348-FBC60D89C02F}" type="sibTrans" cxnId="{15106B0A-0413-42EA-AC45-3DF3449527D9}">
      <dgm:prSet/>
      <dgm:spPr/>
      <dgm:t>
        <a:bodyPr/>
        <a:lstStyle/>
        <a:p>
          <a:endParaRPr lang="en-US"/>
        </a:p>
      </dgm:t>
    </dgm:pt>
    <dgm:pt modelId="{86E1FF0F-1995-473A-8E28-3FB1A88C34C5}">
      <dgm:prSet/>
      <dgm:spPr/>
      <dgm:t>
        <a:bodyPr/>
        <a:lstStyle/>
        <a:p>
          <a:r>
            <a:rPr lang="en-US"/>
            <a:t>User Interaction: Upon starting the program, the user is presented with a brief instruction set.</a:t>
          </a:r>
        </a:p>
      </dgm:t>
    </dgm:pt>
    <dgm:pt modelId="{F9F10CAA-4AB3-450A-BF9F-C42F1F3DC845}" type="parTrans" cxnId="{AEB18FE3-4C59-4C7E-A3ED-615BBE1C2FEF}">
      <dgm:prSet/>
      <dgm:spPr/>
      <dgm:t>
        <a:bodyPr/>
        <a:lstStyle/>
        <a:p>
          <a:endParaRPr lang="en-US"/>
        </a:p>
      </dgm:t>
    </dgm:pt>
    <dgm:pt modelId="{5FBA9F0F-BADD-4BA7-8985-44C41D34570C}" type="sibTrans" cxnId="{AEB18FE3-4C59-4C7E-A3ED-615BBE1C2FEF}">
      <dgm:prSet/>
      <dgm:spPr/>
      <dgm:t>
        <a:bodyPr/>
        <a:lstStyle/>
        <a:p>
          <a:endParaRPr lang="en-US"/>
        </a:p>
      </dgm:t>
    </dgm:pt>
    <dgm:pt modelId="{9E057B0C-E147-4013-ABFF-7803F1987098}" type="pres">
      <dgm:prSet presAssocID="{478614F1-2F6B-4E9C-97A3-7ADBF168835D}" presName="linear" presStyleCnt="0">
        <dgm:presLayoutVars>
          <dgm:animLvl val="lvl"/>
          <dgm:resizeHandles val="exact"/>
        </dgm:presLayoutVars>
      </dgm:prSet>
      <dgm:spPr/>
    </dgm:pt>
    <dgm:pt modelId="{AE9763C3-59C5-4ADF-91AF-AF092A34982B}" type="pres">
      <dgm:prSet presAssocID="{C6298F02-FC47-4195-8893-DA862BDD1399}" presName="parentText" presStyleLbl="node1" presStyleIdx="0" presStyleCnt="7">
        <dgm:presLayoutVars>
          <dgm:chMax val="0"/>
          <dgm:bulletEnabled val="1"/>
        </dgm:presLayoutVars>
      </dgm:prSet>
      <dgm:spPr/>
    </dgm:pt>
    <dgm:pt modelId="{5417DCB8-24BE-41ED-9907-CA9805777C64}" type="pres">
      <dgm:prSet presAssocID="{309B6E36-711A-4976-A15C-6FFA59FCC145}" presName="spacer" presStyleCnt="0"/>
      <dgm:spPr/>
    </dgm:pt>
    <dgm:pt modelId="{9E39636C-67ED-4B8D-A909-0F5048EAF890}" type="pres">
      <dgm:prSet presAssocID="{D0C05644-394F-4095-8456-209C9300F41B}" presName="parentText" presStyleLbl="node1" presStyleIdx="1" presStyleCnt="7">
        <dgm:presLayoutVars>
          <dgm:chMax val="0"/>
          <dgm:bulletEnabled val="1"/>
        </dgm:presLayoutVars>
      </dgm:prSet>
      <dgm:spPr/>
    </dgm:pt>
    <dgm:pt modelId="{0E63BD72-429E-493F-AAFF-189F8ED66A90}" type="pres">
      <dgm:prSet presAssocID="{FD19822E-CC10-48FF-BB1B-B20A5FF475C1}" presName="spacer" presStyleCnt="0"/>
      <dgm:spPr/>
    </dgm:pt>
    <dgm:pt modelId="{30A1043F-3C0C-49E1-AF74-23DE8FFE4666}" type="pres">
      <dgm:prSet presAssocID="{275C49C5-47C2-4601-B3AF-BEE988A2E880}" presName="parentText" presStyleLbl="node1" presStyleIdx="2" presStyleCnt="7">
        <dgm:presLayoutVars>
          <dgm:chMax val="0"/>
          <dgm:bulletEnabled val="1"/>
        </dgm:presLayoutVars>
      </dgm:prSet>
      <dgm:spPr/>
    </dgm:pt>
    <dgm:pt modelId="{F168FE2B-F47D-4EC6-B017-CC1D4870E6DE}" type="pres">
      <dgm:prSet presAssocID="{E68CFAC1-DCEC-4A1C-B616-7443A1FEB1B4}" presName="spacer" presStyleCnt="0"/>
      <dgm:spPr/>
    </dgm:pt>
    <dgm:pt modelId="{53BD3E3F-1343-41BA-8692-1E502574C06F}" type="pres">
      <dgm:prSet presAssocID="{1C0A6055-3CF5-412B-B05C-00DA9FFDF42B}" presName="parentText" presStyleLbl="node1" presStyleIdx="3" presStyleCnt="7">
        <dgm:presLayoutVars>
          <dgm:chMax val="0"/>
          <dgm:bulletEnabled val="1"/>
        </dgm:presLayoutVars>
      </dgm:prSet>
      <dgm:spPr/>
    </dgm:pt>
    <dgm:pt modelId="{D28106A9-D0E0-4B68-90EC-34EF55BE8ADD}" type="pres">
      <dgm:prSet presAssocID="{633AA579-466E-44F8-9444-69B17521B7B1}" presName="spacer" presStyleCnt="0"/>
      <dgm:spPr/>
    </dgm:pt>
    <dgm:pt modelId="{D6A4D53B-A679-4DE1-881D-B1AC128E87B8}" type="pres">
      <dgm:prSet presAssocID="{56A5F88C-2EF8-425B-89F9-2A07B77C3C50}" presName="parentText" presStyleLbl="node1" presStyleIdx="4" presStyleCnt="7">
        <dgm:presLayoutVars>
          <dgm:chMax val="0"/>
          <dgm:bulletEnabled val="1"/>
        </dgm:presLayoutVars>
      </dgm:prSet>
      <dgm:spPr/>
    </dgm:pt>
    <dgm:pt modelId="{6E5DCF80-56FF-4BD0-92B2-94FF01E7CCCA}" type="pres">
      <dgm:prSet presAssocID="{FD6559AF-CDD7-481A-B6C7-009E4A6EE3D2}" presName="spacer" presStyleCnt="0"/>
      <dgm:spPr/>
    </dgm:pt>
    <dgm:pt modelId="{02D1936F-2891-4706-AD21-AD2E9D0D4E95}" type="pres">
      <dgm:prSet presAssocID="{06B54F81-6086-42B3-90F9-81C0BCD4C7AA}" presName="parentText" presStyleLbl="node1" presStyleIdx="5" presStyleCnt="7">
        <dgm:presLayoutVars>
          <dgm:chMax val="0"/>
          <dgm:bulletEnabled val="1"/>
        </dgm:presLayoutVars>
      </dgm:prSet>
      <dgm:spPr/>
    </dgm:pt>
    <dgm:pt modelId="{2D535FC9-8C2B-4EA3-B01C-8CF31DF74714}" type="pres">
      <dgm:prSet presAssocID="{1BB8C8B3-586D-478B-A348-FBC60D89C02F}" presName="spacer" presStyleCnt="0"/>
      <dgm:spPr/>
    </dgm:pt>
    <dgm:pt modelId="{258D56C6-91AD-487D-A248-D43184AF331E}" type="pres">
      <dgm:prSet presAssocID="{86E1FF0F-1995-473A-8E28-3FB1A88C34C5}" presName="parentText" presStyleLbl="node1" presStyleIdx="6" presStyleCnt="7">
        <dgm:presLayoutVars>
          <dgm:chMax val="0"/>
          <dgm:bulletEnabled val="1"/>
        </dgm:presLayoutVars>
      </dgm:prSet>
      <dgm:spPr/>
    </dgm:pt>
  </dgm:ptLst>
  <dgm:cxnLst>
    <dgm:cxn modelId="{15106B0A-0413-42EA-AC45-3DF3449527D9}" srcId="{478614F1-2F6B-4E9C-97A3-7ADBF168835D}" destId="{06B54F81-6086-42B3-90F9-81C0BCD4C7AA}" srcOrd="5" destOrd="0" parTransId="{4AC4EDD5-EE60-415B-BF50-4F8B5FCB0206}" sibTransId="{1BB8C8B3-586D-478B-A348-FBC60D89C02F}"/>
    <dgm:cxn modelId="{44E7AA17-3895-4EF4-83CF-13A437F849B2}" srcId="{478614F1-2F6B-4E9C-97A3-7ADBF168835D}" destId="{D0C05644-394F-4095-8456-209C9300F41B}" srcOrd="1" destOrd="0" parTransId="{F0D4EA23-693F-4FE5-A6FA-0B33BFF58DB6}" sibTransId="{FD19822E-CC10-48FF-BB1B-B20A5FF475C1}"/>
    <dgm:cxn modelId="{D04FBD23-F3E0-4E02-8477-26AA9354A946}" type="presOf" srcId="{275C49C5-47C2-4601-B3AF-BEE988A2E880}" destId="{30A1043F-3C0C-49E1-AF74-23DE8FFE4666}" srcOrd="0" destOrd="0" presId="urn:microsoft.com/office/officeart/2005/8/layout/vList2"/>
    <dgm:cxn modelId="{1B347324-0E44-4E82-84D1-CBD2992A4366}" type="presOf" srcId="{1C0A6055-3CF5-412B-B05C-00DA9FFDF42B}" destId="{53BD3E3F-1343-41BA-8692-1E502574C06F}" srcOrd="0" destOrd="0" presId="urn:microsoft.com/office/officeart/2005/8/layout/vList2"/>
    <dgm:cxn modelId="{F97AD040-DB9E-49F4-B9E5-7B0FF26D1902}" type="presOf" srcId="{D0C05644-394F-4095-8456-209C9300F41B}" destId="{9E39636C-67ED-4B8D-A909-0F5048EAF890}" srcOrd="0" destOrd="0" presId="urn:microsoft.com/office/officeart/2005/8/layout/vList2"/>
    <dgm:cxn modelId="{AFA3896C-EBE5-491A-BCCF-721AC4B07813}" type="presOf" srcId="{C6298F02-FC47-4195-8893-DA862BDD1399}" destId="{AE9763C3-59C5-4ADF-91AF-AF092A34982B}" srcOrd="0" destOrd="0" presId="urn:microsoft.com/office/officeart/2005/8/layout/vList2"/>
    <dgm:cxn modelId="{1C152B50-E82D-4DE2-9D7D-64EBFC60E81F}" type="presOf" srcId="{478614F1-2F6B-4E9C-97A3-7ADBF168835D}" destId="{9E057B0C-E147-4013-ABFF-7803F1987098}" srcOrd="0" destOrd="0" presId="urn:microsoft.com/office/officeart/2005/8/layout/vList2"/>
    <dgm:cxn modelId="{72787372-303B-4503-9629-CC2E6B54BD72}" srcId="{478614F1-2F6B-4E9C-97A3-7ADBF168835D}" destId="{1C0A6055-3CF5-412B-B05C-00DA9FFDF42B}" srcOrd="3" destOrd="0" parTransId="{28D7FC38-6768-47F2-B76E-0217398270E5}" sibTransId="{633AA579-466E-44F8-9444-69B17521B7B1}"/>
    <dgm:cxn modelId="{1DDF2787-B9AD-4280-BE39-5F575E1F610F}" srcId="{478614F1-2F6B-4E9C-97A3-7ADBF168835D}" destId="{56A5F88C-2EF8-425B-89F9-2A07B77C3C50}" srcOrd="4" destOrd="0" parTransId="{2067866F-23DE-4517-9A28-8587CC666D30}" sibTransId="{FD6559AF-CDD7-481A-B6C7-009E4A6EE3D2}"/>
    <dgm:cxn modelId="{41549A88-21C7-46B6-B6EF-6AE4079B2663}" type="presOf" srcId="{86E1FF0F-1995-473A-8E28-3FB1A88C34C5}" destId="{258D56C6-91AD-487D-A248-D43184AF331E}" srcOrd="0" destOrd="0" presId="urn:microsoft.com/office/officeart/2005/8/layout/vList2"/>
    <dgm:cxn modelId="{C206A598-5FFE-4811-B598-F811B7126C88}" srcId="{478614F1-2F6B-4E9C-97A3-7ADBF168835D}" destId="{C6298F02-FC47-4195-8893-DA862BDD1399}" srcOrd="0" destOrd="0" parTransId="{615F2BBF-2A26-46FD-B6E9-7FAFD3150E90}" sibTransId="{309B6E36-711A-4976-A15C-6FFA59FCC145}"/>
    <dgm:cxn modelId="{13C1B1C3-7A64-4FAE-8152-353652C192F0}" type="presOf" srcId="{56A5F88C-2EF8-425B-89F9-2A07B77C3C50}" destId="{D6A4D53B-A679-4DE1-881D-B1AC128E87B8}" srcOrd="0" destOrd="0" presId="urn:microsoft.com/office/officeart/2005/8/layout/vList2"/>
    <dgm:cxn modelId="{AEB18FE3-4C59-4C7E-A3ED-615BBE1C2FEF}" srcId="{478614F1-2F6B-4E9C-97A3-7ADBF168835D}" destId="{86E1FF0F-1995-473A-8E28-3FB1A88C34C5}" srcOrd="6" destOrd="0" parTransId="{F9F10CAA-4AB3-450A-BF9F-C42F1F3DC845}" sibTransId="{5FBA9F0F-BADD-4BA7-8985-44C41D34570C}"/>
    <dgm:cxn modelId="{015713E4-76D5-4657-A396-DD232E198A75}" type="presOf" srcId="{06B54F81-6086-42B3-90F9-81C0BCD4C7AA}" destId="{02D1936F-2891-4706-AD21-AD2E9D0D4E95}" srcOrd="0" destOrd="0" presId="urn:microsoft.com/office/officeart/2005/8/layout/vList2"/>
    <dgm:cxn modelId="{997D18EB-913F-4B8F-A360-FADA39D665F0}" srcId="{478614F1-2F6B-4E9C-97A3-7ADBF168835D}" destId="{275C49C5-47C2-4601-B3AF-BEE988A2E880}" srcOrd="2" destOrd="0" parTransId="{515A1916-DF9C-440D-AA90-CFB1ABC15158}" sibTransId="{E68CFAC1-DCEC-4A1C-B616-7443A1FEB1B4}"/>
    <dgm:cxn modelId="{A79155BF-5ECF-4A7F-9FF0-A3EEE008EC45}" type="presParOf" srcId="{9E057B0C-E147-4013-ABFF-7803F1987098}" destId="{AE9763C3-59C5-4ADF-91AF-AF092A34982B}" srcOrd="0" destOrd="0" presId="urn:microsoft.com/office/officeart/2005/8/layout/vList2"/>
    <dgm:cxn modelId="{DD66B69A-D914-46C7-BB1D-B111F360692E}" type="presParOf" srcId="{9E057B0C-E147-4013-ABFF-7803F1987098}" destId="{5417DCB8-24BE-41ED-9907-CA9805777C64}" srcOrd="1" destOrd="0" presId="urn:microsoft.com/office/officeart/2005/8/layout/vList2"/>
    <dgm:cxn modelId="{4A42F7C6-B966-403A-B461-F9D26E22D037}" type="presParOf" srcId="{9E057B0C-E147-4013-ABFF-7803F1987098}" destId="{9E39636C-67ED-4B8D-A909-0F5048EAF890}" srcOrd="2" destOrd="0" presId="urn:microsoft.com/office/officeart/2005/8/layout/vList2"/>
    <dgm:cxn modelId="{686EC2D0-F16D-44DF-8572-42709583C480}" type="presParOf" srcId="{9E057B0C-E147-4013-ABFF-7803F1987098}" destId="{0E63BD72-429E-493F-AAFF-189F8ED66A90}" srcOrd="3" destOrd="0" presId="urn:microsoft.com/office/officeart/2005/8/layout/vList2"/>
    <dgm:cxn modelId="{152DAE07-4F53-4A43-8ABA-6D0D29297153}" type="presParOf" srcId="{9E057B0C-E147-4013-ABFF-7803F1987098}" destId="{30A1043F-3C0C-49E1-AF74-23DE8FFE4666}" srcOrd="4" destOrd="0" presId="urn:microsoft.com/office/officeart/2005/8/layout/vList2"/>
    <dgm:cxn modelId="{1472869B-CA6F-4E4D-8AEB-9B931FAA5BA7}" type="presParOf" srcId="{9E057B0C-E147-4013-ABFF-7803F1987098}" destId="{F168FE2B-F47D-4EC6-B017-CC1D4870E6DE}" srcOrd="5" destOrd="0" presId="urn:microsoft.com/office/officeart/2005/8/layout/vList2"/>
    <dgm:cxn modelId="{2E0CFE09-9DD5-4C17-A479-9FDD782C75AF}" type="presParOf" srcId="{9E057B0C-E147-4013-ABFF-7803F1987098}" destId="{53BD3E3F-1343-41BA-8692-1E502574C06F}" srcOrd="6" destOrd="0" presId="urn:microsoft.com/office/officeart/2005/8/layout/vList2"/>
    <dgm:cxn modelId="{A6B58625-CD9B-4336-A57D-E06EC3A311DD}" type="presParOf" srcId="{9E057B0C-E147-4013-ABFF-7803F1987098}" destId="{D28106A9-D0E0-4B68-90EC-34EF55BE8ADD}" srcOrd="7" destOrd="0" presId="urn:microsoft.com/office/officeart/2005/8/layout/vList2"/>
    <dgm:cxn modelId="{65AE4743-59DE-41B2-83BE-8CCA3ED2A455}" type="presParOf" srcId="{9E057B0C-E147-4013-ABFF-7803F1987098}" destId="{D6A4D53B-A679-4DE1-881D-B1AC128E87B8}" srcOrd="8" destOrd="0" presId="urn:microsoft.com/office/officeart/2005/8/layout/vList2"/>
    <dgm:cxn modelId="{6CB451A2-6D1C-4ECD-AE9F-2A958F3FF8EC}" type="presParOf" srcId="{9E057B0C-E147-4013-ABFF-7803F1987098}" destId="{6E5DCF80-56FF-4BD0-92B2-94FF01E7CCCA}" srcOrd="9" destOrd="0" presId="urn:microsoft.com/office/officeart/2005/8/layout/vList2"/>
    <dgm:cxn modelId="{79384608-6100-4032-9F35-D2A8D1DBF1A0}" type="presParOf" srcId="{9E057B0C-E147-4013-ABFF-7803F1987098}" destId="{02D1936F-2891-4706-AD21-AD2E9D0D4E95}" srcOrd="10" destOrd="0" presId="urn:microsoft.com/office/officeart/2005/8/layout/vList2"/>
    <dgm:cxn modelId="{E5AA027E-ACC1-47B7-B073-1F5CF7FD0839}" type="presParOf" srcId="{9E057B0C-E147-4013-ABFF-7803F1987098}" destId="{2D535FC9-8C2B-4EA3-B01C-8CF31DF74714}" srcOrd="11" destOrd="0" presId="urn:microsoft.com/office/officeart/2005/8/layout/vList2"/>
    <dgm:cxn modelId="{BD4070C4-AFFF-4E3E-A321-42FA41A0C310}" type="presParOf" srcId="{9E057B0C-E147-4013-ABFF-7803F1987098}" destId="{258D56C6-91AD-487D-A248-D43184AF331E}"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763C3-59C5-4ADF-91AF-AF092A34982B}">
      <dsp:nvSpPr>
        <dsp:cNvPr id="0" name=""/>
        <dsp:cNvSpPr/>
      </dsp:nvSpPr>
      <dsp:spPr>
        <a:xfrm>
          <a:off x="0" y="44931"/>
          <a:ext cx="8229600" cy="596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The program features an interactive command interface, allowing users to control the stopwatch effectively.</a:t>
          </a:r>
        </a:p>
      </dsp:txBody>
      <dsp:txXfrm>
        <a:off x="29128" y="74059"/>
        <a:ext cx="8171344" cy="538444"/>
      </dsp:txXfrm>
    </dsp:sp>
    <dsp:sp modelId="{9E39636C-67ED-4B8D-A909-0F5048EAF890}">
      <dsp:nvSpPr>
        <dsp:cNvPr id="0" name=""/>
        <dsp:cNvSpPr/>
      </dsp:nvSpPr>
      <dsp:spPr>
        <a:xfrm>
          <a:off x="0" y="684831"/>
          <a:ext cx="8229600" cy="596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Supported commands include:</a:t>
          </a:r>
          <a:endParaRPr lang="en-US" sz="1500" kern="1200"/>
        </a:p>
      </dsp:txBody>
      <dsp:txXfrm>
        <a:off x="29128" y="713959"/>
        <a:ext cx="8171344" cy="538444"/>
      </dsp:txXfrm>
    </dsp:sp>
    <dsp:sp modelId="{30A1043F-3C0C-49E1-AF74-23DE8FFE4666}">
      <dsp:nvSpPr>
        <dsp:cNvPr id="0" name=""/>
        <dsp:cNvSpPr/>
      </dsp:nvSpPr>
      <dsp:spPr>
        <a:xfrm>
          <a:off x="0" y="1324731"/>
          <a:ext cx="8229600" cy="596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S (Start):</a:t>
          </a:r>
          <a:r>
            <a:rPr lang="en-US" sz="1500" kern="1200"/>
            <a:t> Initiates the timer.</a:t>
          </a:r>
        </a:p>
      </dsp:txBody>
      <dsp:txXfrm>
        <a:off x="29128" y="1353859"/>
        <a:ext cx="8171344" cy="538444"/>
      </dsp:txXfrm>
    </dsp:sp>
    <dsp:sp modelId="{53BD3E3F-1343-41BA-8692-1E502574C06F}">
      <dsp:nvSpPr>
        <dsp:cNvPr id="0" name=""/>
        <dsp:cNvSpPr/>
      </dsp:nvSpPr>
      <dsp:spPr>
        <a:xfrm>
          <a:off x="0" y="1964631"/>
          <a:ext cx="8229600" cy="596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E (Stop): </a:t>
          </a:r>
          <a:r>
            <a:rPr lang="en-US" sz="1500" kern="1200"/>
            <a:t>Pauses the timer.</a:t>
          </a:r>
        </a:p>
      </dsp:txBody>
      <dsp:txXfrm>
        <a:off x="29128" y="1993759"/>
        <a:ext cx="8171344" cy="538444"/>
      </dsp:txXfrm>
    </dsp:sp>
    <dsp:sp modelId="{D6A4D53B-A679-4DE1-881D-B1AC128E87B8}">
      <dsp:nvSpPr>
        <dsp:cNvPr id="0" name=""/>
        <dsp:cNvSpPr/>
      </dsp:nvSpPr>
      <dsp:spPr>
        <a:xfrm>
          <a:off x="0" y="2604531"/>
          <a:ext cx="8229600" cy="596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R (Reset): </a:t>
          </a:r>
          <a:r>
            <a:rPr lang="en-US" sz="1500" kern="1200"/>
            <a:t>Resets the timer to 00:00:00.</a:t>
          </a:r>
        </a:p>
      </dsp:txBody>
      <dsp:txXfrm>
        <a:off x="29128" y="2633659"/>
        <a:ext cx="8171344" cy="538444"/>
      </dsp:txXfrm>
    </dsp:sp>
    <dsp:sp modelId="{02D1936F-2891-4706-AD21-AD2E9D0D4E95}">
      <dsp:nvSpPr>
        <dsp:cNvPr id="0" name=""/>
        <dsp:cNvSpPr/>
      </dsp:nvSpPr>
      <dsp:spPr>
        <a:xfrm>
          <a:off x="0" y="3244431"/>
          <a:ext cx="8229600" cy="596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ESC</a:t>
          </a:r>
          <a:r>
            <a:rPr lang="en-US" sz="1500" kern="1200"/>
            <a:t>: Exits the program gracefully.</a:t>
          </a:r>
        </a:p>
      </dsp:txBody>
      <dsp:txXfrm>
        <a:off x="29128" y="3273559"/>
        <a:ext cx="8171344" cy="538444"/>
      </dsp:txXfrm>
    </dsp:sp>
    <dsp:sp modelId="{258D56C6-91AD-487D-A248-D43184AF331E}">
      <dsp:nvSpPr>
        <dsp:cNvPr id="0" name=""/>
        <dsp:cNvSpPr/>
      </dsp:nvSpPr>
      <dsp:spPr>
        <a:xfrm>
          <a:off x="0" y="3884331"/>
          <a:ext cx="8229600" cy="596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User Interaction: Upon starting the program, the user is presented with a brief instruction set.</a:t>
          </a:r>
        </a:p>
      </dsp:txBody>
      <dsp:txXfrm>
        <a:off x="29128" y="3913459"/>
        <a:ext cx="8171344" cy="5384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763C3-59C5-4ADF-91AF-AF092A34982B}">
      <dsp:nvSpPr>
        <dsp:cNvPr id="0" name=""/>
        <dsp:cNvSpPr/>
      </dsp:nvSpPr>
      <dsp:spPr>
        <a:xfrm>
          <a:off x="0" y="44931"/>
          <a:ext cx="8229600" cy="596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The program features an interactive command interface, allowing users to control the stopwatch effectively.</a:t>
          </a:r>
        </a:p>
      </dsp:txBody>
      <dsp:txXfrm>
        <a:off x="29128" y="74059"/>
        <a:ext cx="8171344" cy="538444"/>
      </dsp:txXfrm>
    </dsp:sp>
    <dsp:sp modelId="{9E39636C-67ED-4B8D-A909-0F5048EAF890}">
      <dsp:nvSpPr>
        <dsp:cNvPr id="0" name=""/>
        <dsp:cNvSpPr/>
      </dsp:nvSpPr>
      <dsp:spPr>
        <a:xfrm>
          <a:off x="0" y="684831"/>
          <a:ext cx="8229600" cy="596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Supported commands include:</a:t>
          </a:r>
          <a:endParaRPr lang="en-US" sz="1500" kern="1200"/>
        </a:p>
      </dsp:txBody>
      <dsp:txXfrm>
        <a:off x="29128" y="713959"/>
        <a:ext cx="8171344" cy="538444"/>
      </dsp:txXfrm>
    </dsp:sp>
    <dsp:sp modelId="{30A1043F-3C0C-49E1-AF74-23DE8FFE4666}">
      <dsp:nvSpPr>
        <dsp:cNvPr id="0" name=""/>
        <dsp:cNvSpPr/>
      </dsp:nvSpPr>
      <dsp:spPr>
        <a:xfrm>
          <a:off x="0" y="1324731"/>
          <a:ext cx="8229600" cy="596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S (Start):</a:t>
          </a:r>
          <a:r>
            <a:rPr lang="en-US" sz="1500" kern="1200"/>
            <a:t> Initiates the timer.</a:t>
          </a:r>
        </a:p>
      </dsp:txBody>
      <dsp:txXfrm>
        <a:off x="29128" y="1353859"/>
        <a:ext cx="8171344" cy="538444"/>
      </dsp:txXfrm>
    </dsp:sp>
    <dsp:sp modelId="{53BD3E3F-1343-41BA-8692-1E502574C06F}">
      <dsp:nvSpPr>
        <dsp:cNvPr id="0" name=""/>
        <dsp:cNvSpPr/>
      </dsp:nvSpPr>
      <dsp:spPr>
        <a:xfrm>
          <a:off x="0" y="1964631"/>
          <a:ext cx="8229600" cy="596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E (Stop): </a:t>
          </a:r>
          <a:r>
            <a:rPr lang="en-US" sz="1500" kern="1200"/>
            <a:t>Pauses the timer.</a:t>
          </a:r>
        </a:p>
      </dsp:txBody>
      <dsp:txXfrm>
        <a:off x="29128" y="1993759"/>
        <a:ext cx="8171344" cy="538444"/>
      </dsp:txXfrm>
    </dsp:sp>
    <dsp:sp modelId="{D6A4D53B-A679-4DE1-881D-B1AC128E87B8}">
      <dsp:nvSpPr>
        <dsp:cNvPr id="0" name=""/>
        <dsp:cNvSpPr/>
      </dsp:nvSpPr>
      <dsp:spPr>
        <a:xfrm>
          <a:off x="0" y="2604531"/>
          <a:ext cx="8229600" cy="596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R (Reset): </a:t>
          </a:r>
          <a:r>
            <a:rPr lang="en-US" sz="1500" kern="1200"/>
            <a:t>Resets the timer to 00:00:00.</a:t>
          </a:r>
        </a:p>
      </dsp:txBody>
      <dsp:txXfrm>
        <a:off x="29128" y="2633659"/>
        <a:ext cx="8171344" cy="538444"/>
      </dsp:txXfrm>
    </dsp:sp>
    <dsp:sp modelId="{02D1936F-2891-4706-AD21-AD2E9D0D4E95}">
      <dsp:nvSpPr>
        <dsp:cNvPr id="0" name=""/>
        <dsp:cNvSpPr/>
      </dsp:nvSpPr>
      <dsp:spPr>
        <a:xfrm>
          <a:off x="0" y="3244431"/>
          <a:ext cx="8229600" cy="596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ESC</a:t>
          </a:r>
          <a:r>
            <a:rPr lang="en-US" sz="1500" kern="1200"/>
            <a:t>: Exits the program gracefully.</a:t>
          </a:r>
        </a:p>
      </dsp:txBody>
      <dsp:txXfrm>
        <a:off x="29128" y="3273559"/>
        <a:ext cx="8171344" cy="538444"/>
      </dsp:txXfrm>
    </dsp:sp>
    <dsp:sp modelId="{258D56C6-91AD-487D-A248-D43184AF331E}">
      <dsp:nvSpPr>
        <dsp:cNvPr id="0" name=""/>
        <dsp:cNvSpPr/>
      </dsp:nvSpPr>
      <dsp:spPr>
        <a:xfrm>
          <a:off x="0" y="3884331"/>
          <a:ext cx="8229600" cy="596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User Interaction: Upon starting the program, the user is presented with a brief instruction set.</a:t>
          </a:r>
        </a:p>
      </dsp:txBody>
      <dsp:txXfrm>
        <a:off x="29128" y="3913459"/>
        <a:ext cx="8171344" cy="5384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973321" y="640080"/>
            <a:ext cx="4688333" cy="3566160"/>
          </a:xfrm>
        </p:spPr>
        <p:txBody>
          <a:bodyPr anchor="b">
            <a:normAutofit/>
          </a:bodyPr>
          <a:lstStyle/>
          <a:p>
            <a:pPr algn="l"/>
            <a:r>
              <a:rPr lang="en-US" sz="4700"/>
              <a:t>8086 Stopwatch</a:t>
            </a:r>
          </a:p>
        </p:txBody>
      </p:sp>
      <p:sp>
        <p:nvSpPr>
          <p:cNvPr id="3" name="Subtitle 2"/>
          <p:cNvSpPr>
            <a:spLocks noGrp="1"/>
          </p:cNvSpPr>
          <p:nvPr>
            <p:ph type="subTitle" idx="1"/>
          </p:nvPr>
        </p:nvSpPr>
        <p:spPr>
          <a:xfrm>
            <a:off x="3973320" y="4636008"/>
            <a:ext cx="4688333" cy="1572768"/>
          </a:xfrm>
        </p:spPr>
        <p:txBody>
          <a:bodyPr>
            <a:normAutofit/>
          </a:bodyPr>
          <a:lstStyle/>
          <a:p>
            <a:pPr algn="l"/>
            <a:r>
              <a:t>A Program Documentation</a:t>
            </a:r>
            <a:endParaRPr lang="en-US"/>
          </a:p>
        </p:txBody>
      </p:sp>
      <p:pic>
        <p:nvPicPr>
          <p:cNvPr id="5" name="Picture 4" descr="White stopwatch">
            <a:extLst>
              <a:ext uri="{FF2B5EF4-FFF2-40B4-BE49-F238E27FC236}">
                <a16:creationId xmlns:a16="http://schemas.microsoft.com/office/drawing/2014/main" id="{348B74F2-81F1-8CEE-9D59-39A7F8F7F091}"/>
              </a:ext>
            </a:extLst>
          </p:cNvPr>
          <p:cNvPicPr>
            <a:picLocks noChangeAspect="1"/>
          </p:cNvPicPr>
          <p:nvPr/>
        </p:nvPicPr>
        <p:blipFill>
          <a:blip r:embed="rId2"/>
          <a:srcRect l="62783" r="3219"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646" y="4409267"/>
            <a:ext cx="3182692" cy="18288"/>
          </a:xfrm>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8288"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983" y="8157"/>
                  <a:pt x="3182279" y="12125"/>
                  <a:pt x="3182692" y="18288"/>
                </a:cubicBezTo>
                <a:cubicBezTo>
                  <a:pt x="2998421" y="21742"/>
                  <a:pt x="2675038" y="19014"/>
                  <a:pt x="2482500" y="18288"/>
                </a:cubicBezTo>
                <a:cubicBezTo>
                  <a:pt x="2289962" y="17562"/>
                  <a:pt x="1930644" y="6834"/>
                  <a:pt x="1782308" y="18288"/>
                </a:cubicBezTo>
                <a:cubicBezTo>
                  <a:pt x="1633972" y="29742"/>
                  <a:pt x="1287388" y="-1992"/>
                  <a:pt x="1145769" y="18288"/>
                </a:cubicBezTo>
                <a:cubicBezTo>
                  <a:pt x="1004150" y="38568"/>
                  <a:pt x="256377" y="-37438"/>
                  <a:pt x="0" y="18288"/>
                </a:cubicBezTo>
                <a:cubicBezTo>
                  <a:pt x="-46" y="12483"/>
                  <a:pt x="-203" y="6491"/>
                  <a:pt x="0" y="0"/>
                </a:cubicBezTo>
                <a:close/>
              </a:path>
              <a:path w="3182692" h="18288"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428" y="4493"/>
                  <a:pt x="3183076" y="9472"/>
                  <a:pt x="3182692" y="18288"/>
                </a:cubicBezTo>
                <a:cubicBezTo>
                  <a:pt x="3039109" y="-12701"/>
                  <a:pt x="2823860" y="13848"/>
                  <a:pt x="2546154" y="18288"/>
                </a:cubicBezTo>
                <a:cubicBezTo>
                  <a:pt x="2268448" y="22728"/>
                  <a:pt x="2098674" y="5291"/>
                  <a:pt x="1845961" y="18288"/>
                </a:cubicBezTo>
                <a:cubicBezTo>
                  <a:pt x="1593248" y="31285"/>
                  <a:pt x="1456743" y="27560"/>
                  <a:pt x="1304904" y="18288"/>
                </a:cubicBezTo>
                <a:cubicBezTo>
                  <a:pt x="1153065" y="9016"/>
                  <a:pt x="947204" y="11126"/>
                  <a:pt x="668365" y="18288"/>
                </a:cubicBezTo>
                <a:cubicBezTo>
                  <a:pt x="389526" y="25450"/>
                  <a:pt x="288244" y="-4628"/>
                  <a:pt x="0" y="18288"/>
                </a:cubicBezTo>
                <a:cubicBezTo>
                  <a:pt x="843" y="9577"/>
                  <a:pt x="371" y="69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9144000"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41640" y="-1720"/>
            <a:ext cx="881253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4540" y="-1291"/>
            <a:ext cx="2706134"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3923854" y="1402819"/>
            <a:ext cx="4967533" cy="3741293"/>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6BE88D-BEE6-92CF-5E3F-07642F80833D}"/>
              </a:ext>
            </a:extLst>
          </p:cNvPr>
          <p:cNvSpPr>
            <a:spLocks noGrp="1"/>
          </p:cNvSpPr>
          <p:nvPr>
            <p:ph type="title"/>
          </p:nvPr>
        </p:nvSpPr>
        <p:spPr>
          <a:xfrm>
            <a:off x="1040148" y="818984"/>
            <a:ext cx="4947184" cy="3268520"/>
          </a:xfrm>
        </p:spPr>
        <p:txBody>
          <a:bodyPr vert="horz" lIns="91440" tIns="45720" rIns="91440" bIns="45720" rtlCol="0" anchor="b">
            <a:normAutofit/>
          </a:bodyPr>
          <a:lstStyle/>
          <a:p>
            <a:pPr algn="r" defTabSz="914400">
              <a:lnSpc>
                <a:spcPct val="90000"/>
              </a:lnSpc>
            </a:pPr>
            <a:r>
              <a:rPr lang="en-US" sz="4200" kern="1200">
                <a:solidFill>
                  <a:srgbClr val="FFFFFF"/>
                </a:solidFill>
                <a:latin typeface="+mj-lt"/>
                <a:ea typeface="+mj-ea"/>
                <a:cs typeface="+mj-cs"/>
              </a:rPr>
              <a:t>Thank you</a:t>
            </a:r>
          </a:p>
        </p:txBody>
      </p:sp>
      <p:sp>
        <p:nvSpPr>
          <p:cNvPr id="17" name="Rectangle 1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735" y="4480038"/>
            <a:ext cx="9134528"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368117" y="2081692"/>
            <a:ext cx="6857572" cy="2694194"/>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7983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6803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3321" y="329184"/>
            <a:ext cx="4688333" cy="1783080"/>
          </a:xfrm>
        </p:spPr>
        <p:txBody>
          <a:bodyPr anchor="b">
            <a:normAutofit/>
          </a:bodyPr>
          <a:lstStyle/>
          <a:p>
            <a:r>
              <a:rPr lang="en-US" sz="4700"/>
              <a:t>Table of Contents</a:t>
            </a:r>
          </a:p>
        </p:txBody>
      </p:sp>
      <p:pic>
        <p:nvPicPr>
          <p:cNvPr id="12" name="Picture 11" descr="Glowing circuit board">
            <a:extLst>
              <a:ext uri="{FF2B5EF4-FFF2-40B4-BE49-F238E27FC236}">
                <a16:creationId xmlns:a16="http://schemas.microsoft.com/office/drawing/2014/main" id="{D150EF54-1129-66B8-D167-6DD29A55ADF3}"/>
              </a:ext>
            </a:extLst>
          </p:cNvPr>
          <p:cNvPicPr>
            <a:picLocks noChangeAspect="1"/>
          </p:cNvPicPr>
          <p:nvPr/>
        </p:nvPicPr>
        <p:blipFill>
          <a:blip r:embed="rId2"/>
          <a:srcRect l="44458" r="21544"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973321" y="2706624"/>
            <a:ext cx="4688333" cy="3483864"/>
          </a:xfrm>
        </p:spPr>
        <p:txBody>
          <a:bodyPr>
            <a:normAutofit/>
          </a:bodyPr>
          <a:lstStyle/>
          <a:p>
            <a:r>
              <a:rPr lang="en-US" sz="1900" dirty="0"/>
              <a:t>1. Introduction</a:t>
            </a:r>
          </a:p>
          <a:p>
            <a:r>
              <a:rPr lang="en-US" sz="1900" dirty="0"/>
              <a:t>2. Overview of the 8086 Microprocessor</a:t>
            </a:r>
          </a:p>
          <a:p>
            <a:r>
              <a:rPr lang="en-US" sz="1900" dirty="0"/>
              <a:t>3. Program Description</a:t>
            </a:r>
          </a:p>
          <a:p>
            <a:r>
              <a:rPr lang="en-US" sz="1900" dirty="0"/>
              <a:t>4. Functionality</a:t>
            </a:r>
          </a:p>
          <a:p>
            <a:r>
              <a:rPr lang="en-US" sz="1900" dirty="0"/>
              <a:t>5. User Commands</a:t>
            </a:r>
          </a:p>
          <a:p>
            <a:r>
              <a:rPr lang="en-US" sz="1900" dirty="0"/>
              <a:t>6. Technical Implementation</a:t>
            </a:r>
          </a:p>
          <a:p>
            <a:r>
              <a:rPr lang="en-US" sz="1900" dirty="0"/>
              <a:t>7. Conclusion</a:t>
            </a:r>
          </a:p>
        </p:txBody>
      </p:sp>
      <p:pic>
        <p:nvPicPr>
          <p:cNvPr id="8" name="Picture 7" descr="White stopwatch">
            <a:extLst>
              <a:ext uri="{FF2B5EF4-FFF2-40B4-BE49-F238E27FC236}">
                <a16:creationId xmlns:a16="http://schemas.microsoft.com/office/drawing/2014/main" id="{F613DD87-3B16-13A7-D158-8A030C7D9C48}"/>
              </a:ext>
            </a:extLst>
          </p:cNvPr>
          <p:cNvPicPr>
            <a:picLocks noChangeAspect="1"/>
          </p:cNvPicPr>
          <p:nvPr/>
        </p:nvPicPr>
        <p:blipFill>
          <a:blip r:embed="rId3"/>
          <a:srcRect l="60342" r="780" b="-1"/>
          <a:stretch/>
        </p:blipFill>
        <p:spPr>
          <a:xfrm>
            <a:off x="952520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dirty="0"/>
              <a:t>1. Introduction</a:t>
            </a:r>
          </a:p>
        </p:txBody>
      </p:sp>
      <p:sp>
        <p:nvSpPr>
          <p:cNvPr id="3" name="Content Placeholder 2"/>
          <p:cNvSpPr>
            <a:spLocks noGrp="1"/>
          </p:cNvSpPr>
          <p:nvPr>
            <p:ph idx="1"/>
          </p:nvPr>
        </p:nvSpPr>
        <p:spPr>
          <a:xfrm>
            <a:off x="571350" y="2470244"/>
            <a:ext cx="4000647" cy="3769835"/>
          </a:xfrm>
        </p:spPr>
        <p:txBody>
          <a:bodyPr anchor="ctr">
            <a:normAutofit/>
          </a:bodyPr>
          <a:lstStyle/>
          <a:p>
            <a:r>
              <a:rPr lang="en-US" sz="1700" dirty="0"/>
              <a:t>The 8086 Stopwatch program is an assembly language application designed to demonstrate the capabilities of the 8086 microprocessor. The primary function of this program is to track elapsed time in a format that is user-friendly and efficient. By leveraging the unique features of the x86 architecture, the program provides an interactive console interface for time tracking. This report outlines the program's design, functionality, and implementation details.</a:t>
            </a:r>
          </a:p>
        </p:txBody>
      </p:sp>
      <p:pic>
        <p:nvPicPr>
          <p:cNvPr id="5" name="Picture 4" descr="White stopwatch">
            <a:extLst>
              <a:ext uri="{FF2B5EF4-FFF2-40B4-BE49-F238E27FC236}">
                <a16:creationId xmlns:a16="http://schemas.microsoft.com/office/drawing/2014/main" id="{989E4933-CE4A-1F7B-666F-A99CBA1D8FD7}"/>
              </a:ext>
            </a:extLst>
          </p:cNvPr>
          <p:cNvPicPr>
            <a:picLocks noChangeAspect="1"/>
          </p:cNvPicPr>
          <p:nvPr/>
        </p:nvPicPr>
        <p:blipFill>
          <a:blip r:embed="rId2"/>
          <a:srcRect l="60342" r="780" b="-1"/>
          <a:stretch/>
        </p:blipFill>
        <p:spPr>
          <a:xfrm>
            <a:off x="642005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5705"/>
            <a:ext cx="9143993"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7638" y="637762"/>
            <a:ext cx="7416372" cy="900131"/>
          </a:xfrm>
        </p:spPr>
        <p:txBody>
          <a:bodyPr anchor="t">
            <a:normAutofit/>
          </a:bodyPr>
          <a:lstStyle/>
          <a:p>
            <a:pPr algn="l"/>
            <a:r>
              <a:rPr lang="en-US" sz="3200">
                <a:solidFill>
                  <a:schemeClr val="bg1"/>
                </a:solidFill>
              </a:rPr>
              <a:t>2. Overview of the 8086 Microprocessor</a:t>
            </a:r>
          </a:p>
        </p:txBody>
      </p:sp>
      <p:sp>
        <p:nvSpPr>
          <p:cNvPr id="17" name="Rectangle 16">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9143992"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638" y="2010758"/>
            <a:ext cx="34289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66661" y="2217343"/>
            <a:ext cx="7410669" cy="3959619"/>
          </a:xfrm>
        </p:spPr>
        <p:txBody>
          <a:bodyPr>
            <a:normAutofit/>
          </a:bodyPr>
          <a:lstStyle/>
          <a:p>
            <a:pPr marL="0" indent="0">
              <a:lnSpc>
                <a:spcPct val="90000"/>
              </a:lnSpc>
              <a:buNone/>
            </a:pPr>
            <a:r>
              <a:rPr lang="en-US" sz="1600"/>
              <a:t>The Intel 8086 microprocessor, introduced in 1978, marked a significant advancement in computing technology. It was one of the first processors to implement a 16-bit architecture, allowing for increased data processing capabilities compared to its predecessors.</a:t>
            </a:r>
          </a:p>
          <a:p>
            <a:pPr>
              <a:lnSpc>
                <a:spcPct val="90000"/>
              </a:lnSpc>
            </a:pPr>
            <a:endParaRPr lang="en-US" sz="1600"/>
          </a:p>
          <a:p>
            <a:pPr marL="0" indent="0">
              <a:lnSpc>
                <a:spcPct val="90000"/>
              </a:lnSpc>
              <a:buNone/>
            </a:pPr>
            <a:r>
              <a:rPr lang="en-US" sz="1600" b="1"/>
              <a:t>Key features of the 8086 include:</a:t>
            </a:r>
          </a:p>
          <a:p>
            <a:pPr>
              <a:lnSpc>
                <a:spcPct val="90000"/>
              </a:lnSpc>
            </a:pPr>
            <a:r>
              <a:rPr lang="en-US" sz="1600" b="1"/>
              <a:t>16-bit Data Bus: </a:t>
            </a:r>
            <a:r>
              <a:rPr lang="en-US" sz="1600"/>
              <a:t>Enables the processor to handle 16 bits of data simultaneously, improving performance.</a:t>
            </a:r>
          </a:p>
          <a:p>
            <a:pPr>
              <a:lnSpc>
                <a:spcPct val="90000"/>
              </a:lnSpc>
            </a:pPr>
            <a:r>
              <a:rPr lang="en-US" sz="1600" b="1"/>
              <a:t>Segmented Memory Architecture: </a:t>
            </a:r>
            <a:r>
              <a:rPr lang="en-US" sz="1600"/>
              <a:t>Allows the processor to access a larger memory space than its immediate addressable range.</a:t>
            </a:r>
          </a:p>
          <a:p>
            <a:pPr>
              <a:lnSpc>
                <a:spcPct val="90000"/>
              </a:lnSpc>
            </a:pPr>
            <a:r>
              <a:rPr lang="en-US" sz="1600"/>
              <a:t> </a:t>
            </a:r>
            <a:r>
              <a:rPr lang="en-US" sz="1600" b="1"/>
              <a:t>BIOS Interrupts: </a:t>
            </a:r>
            <a:r>
              <a:rPr lang="en-US" sz="1600"/>
              <a:t>Facilitates direct communication with hardware and system services.</a:t>
            </a:r>
          </a:p>
          <a:p>
            <a:pPr>
              <a:lnSpc>
                <a:spcPct val="90000"/>
              </a:lnSpc>
            </a:pPr>
            <a:endParaRPr lang="en-US" sz="1600"/>
          </a:p>
          <a:p>
            <a:pPr marL="0" indent="0">
              <a:lnSpc>
                <a:spcPct val="90000"/>
              </a:lnSpc>
              <a:buNone/>
            </a:pPr>
            <a:r>
              <a:rPr lang="en-US" sz="1600"/>
              <a:t>The 8086 architecture laid the foundation for future x86 processors and continues to influence modern computing.</a:t>
            </a:r>
          </a:p>
        </p:txBody>
      </p:sp>
      <p:pic>
        <p:nvPicPr>
          <p:cNvPr id="4" name="Picture 3" descr="White stopwatch">
            <a:extLst>
              <a:ext uri="{FF2B5EF4-FFF2-40B4-BE49-F238E27FC236}">
                <a16:creationId xmlns:a16="http://schemas.microsoft.com/office/drawing/2014/main" id="{CCAADBEF-C7FC-9E9F-9119-401DC75CD33F}"/>
              </a:ext>
            </a:extLst>
          </p:cNvPr>
          <p:cNvPicPr>
            <a:picLocks noChangeAspect="1"/>
          </p:cNvPicPr>
          <p:nvPr/>
        </p:nvPicPr>
        <p:blipFill>
          <a:blip r:embed="rId2"/>
          <a:srcRect l="60342" r="780" b="-1"/>
          <a:stretch/>
        </p:blipFill>
        <p:spPr>
          <a:xfrm>
            <a:off x="9534732" y="0"/>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3500">
                <a:solidFill>
                  <a:srgbClr val="FFFFFF"/>
                </a:solidFill>
              </a:rPr>
              <a:t>3. Program Description</a:t>
            </a:r>
            <a:endParaRPr lang="en-US" sz="3500" dirty="0">
              <a:solidFill>
                <a:srgbClr val="FFFFFF"/>
              </a:solidFill>
            </a:endParaRPr>
          </a:p>
        </p:txBody>
      </p:sp>
      <p:sp>
        <p:nvSpPr>
          <p:cNvPr id="3" name="Content Placeholder 2"/>
          <p:cNvSpPr>
            <a:spLocks noGrp="1"/>
          </p:cNvSpPr>
          <p:nvPr>
            <p:ph idx="1"/>
          </p:nvPr>
        </p:nvSpPr>
        <p:spPr>
          <a:xfrm>
            <a:off x="3607694" y="649480"/>
            <a:ext cx="4916510" cy="5546047"/>
          </a:xfrm>
        </p:spPr>
        <p:txBody>
          <a:bodyPr anchor="ctr">
            <a:normAutofit/>
          </a:bodyPr>
          <a:lstStyle/>
          <a:p>
            <a:pPr marL="0" indent="0">
              <a:buNone/>
            </a:pPr>
            <a:r>
              <a:rPr lang="en-US" sz="1700"/>
              <a:t>The 8086 Stopwatch program is implemented in assembly language, utilizing BIOS interrupts for user interaction and display output. The program counts elapsed time in hours, minutes, and seconds, and provides functionality to start, stop, and reset the timer based on user input.</a:t>
            </a:r>
          </a:p>
          <a:p>
            <a:endParaRPr lang="en-US" sz="1700"/>
          </a:p>
          <a:p>
            <a:pPr marL="0" indent="0">
              <a:buNone/>
            </a:pPr>
            <a:r>
              <a:rPr lang="en-US" sz="1700" b="1"/>
              <a:t>Key Features:</a:t>
            </a:r>
          </a:p>
          <a:p>
            <a:r>
              <a:rPr lang="en-US" sz="1700" b="1"/>
              <a:t>Real-time Clock Functionality: </a:t>
            </a:r>
            <a:r>
              <a:rPr lang="en-US" sz="1700"/>
              <a:t>The program updates the displayed time every second.</a:t>
            </a:r>
          </a:p>
          <a:p>
            <a:r>
              <a:rPr lang="en-US" sz="1700" b="1"/>
              <a:t>User Control: </a:t>
            </a:r>
            <a:r>
              <a:rPr lang="en-US" sz="1700"/>
              <a:t>Users can manage the timer through simple keyboard commands.</a:t>
            </a:r>
          </a:p>
          <a:p>
            <a:r>
              <a:rPr lang="en-US" sz="1700" b="1"/>
              <a:t>Visual Output: </a:t>
            </a:r>
            <a:r>
              <a:rPr lang="en-US" sz="1700"/>
              <a:t>The time is displayed in a standard HH:MM:SS format for easy readability.</a:t>
            </a:r>
            <a:endParaRPr lang="en-US" sz="17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4. Functionality</a:t>
            </a:r>
          </a:p>
        </p:txBody>
      </p:sp>
      <p:sp>
        <p:nvSpPr>
          <p:cNvPr id="3" name="Content Placeholder 2"/>
          <p:cNvSpPr>
            <a:spLocks noGrp="1"/>
          </p:cNvSpPr>
          <p:nvPr>
            <p:ph idx="1"/>
          </p:nvPr>
        </p:nvSpPr>
        <p:spPr>
          <a:xfrm>
            <a:off x="1028699" y="2318197"/>
            <a:ext cx="7293023" cy="3683358"/>
          </a:xfrm>
        </p:spPr>
        <p:txBody>
          <a:bodyPr anchor="ctr">
            <a:normAutofit/>
          </a:bodyPr>
          <a:lstStyle/>
          <a:p>
            <a:pPr marL="0" indent="0">
              <a:buNone/>
            </a:pPr>
            <a:r>
              <a:rPr lang="en-US" sz="1700" dirty="0"/>
              <a:t>The stopwatch program operates in a loop, continuously updating the time until the user opts to stop or exit the program.</a:t>
            </a:r>
          </a:p>
          <a:p>
            <a:endParaRPr lang="en-US" sz="1700" dirty="0"/>
          </a:p>
          <a:p>
            <a:pPr marL="0" indent="0">
              <a:buNone/>
            </a:pPr>
            <a:r>
              <a:rPr lang="en-US" sz="1700" b="1" dirty="0"/>
              <a:t>Primary functionalities include:</a:t>
            </a:r>
          </a:p>
          <a:p>
            <a:r>
              <a:rPr lang="en-US" sz="1700" dirty="0"/>
              <a:t> </a:t>
            </a:r>
            <a:r>
              <a:rPr lang="en-US" sz="1700" b="1" dirty="0"/>
              <a:t>Time Display: </a:t>
            </a:r>
            <a:r>
              <a:rPr lang="en-US" sz="1700" dirty="0"/>
              <a:t>Shows the current time in the format HH:MM:SS.</a:t>
            </a:r>
          </a:p>
          <a:p>
            <a:r>
              <a:rPr lang="en-US" sz="1700" b="1" dirty="0"/>
              <a:t>Time Increment: </a:t>
            </a:r>
            <a:r>
              <a:rPr lang="en-US" sz="1700" dirty="0"/>
              <a:t>Every second, the program increments the seconds counter, with appropriate handling for minutes and hours overflow.</a:t>
            </a:r>
          </a:p>
          <a:p>
            <a:r>
              <a:rPr lang="en-US" sz="1700" b="1" dirty="0"/>
              <a:t>Error Handling: </a:t>
            </a:r>
            <a:r>
              <a:rPr lang="en-US" sz="1700" dirty="0"/>
              <a:t>The program includes a custom divide error handler to prevent crashes due to division by zero.</a:t>
            </a:r>
          </a:p>
        </p:txBody>
      </p:sp>
      <p:graphicFrame>
        <p:nvGraphicFramePr>
          <p:cNvPr id="19" name="Content Placeholder 2">
            <a:extLst>
              <a:ext uri="{FF2B5EF4-FFF2-40B4-BE49-F238E27FC236}">
                <a16:creationId xmlns:a16="http://schemas.microsoft.com/office/drawing/2014/main" id="{A8C6139A-A82B-6572-A0B0-78F601CD47CE}"/>
              </a:ext>
            </a:extLst>
          </p:cNvPr>
          <p:cNvGraphicFramePr>
            <a:graphicFrameLocks/>
          </p:cNvGraphicFramePr>
          <p:nvPr>
            <p:extLst>
              <p:ext uri="{D42A27DB-BD31-4B8C-83A1-F6EECF244321}">
                <p14:modId xmlns:p14="http://schemas.microsoft.com/office/powerpoint/2010/main" val="1256195866"/>
              </p:ext>
            </p:extLst>
          </p:nvPr>
        </p:nvGraphicFramePr>
        <p:xfrm>
          <a:off x="9601200" y="1896894"/>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 User Commands</a:t>
            </a:r>
          </a:p>
        </p:txBody>
      </p:sp>
      <p:graphicFrame>
        <p:nvGraphicFramePr>
          <p:cNvPr id="5" name="Content Placeholder 2">
            <a:extLst>
              <a:ext uri="{FF2B5EF4-FFF2-40B4-BE49-F238E27FC236}">
                <a16:creationId xmlns:a16="http://schemas.microsoft.com/office/drawing/2014/main" id="{1EFF94F9-2E77-BA3B-DBA7-E9F605B343A4}"/>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Picture 12">
            <a:extLst>
              <a:ext uri="{FF2B5EF4-FFF2-40B4-BE49-F238E27FC236}">
                <a16:creationId xmlns:a16="http://schemas.microsoft.com/office/drawing/2014/main" id="{5EF5FE21-94CA-1EC3-CF0C-E01AFB9BDB02}"/>
              </a:ext>
            </a:extLst>
          </p:cNvPr>
          <p:cNvPicPr>
            <a:picLocks noChangeAspect="1"/>
          </p:cNvPicPr>
          <p:nvPr/>
        </p:nvPicPr>
        <p:blipFill>
          <a:blip r:embed="rId7"/>
          <a:stretch>
            <a:fillRect/>
          </a:stretch>
        </p:blipFill>
        <p:spPr>
          <a:xfrm>
            <a:off x="-2521189" y="428313"/>
            <a:ext cx="2511007" cy="3434868"/>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2500" dirty="0">
                <a:solidFill>
                  <a:srgbClr val="FFFFFF"/>
                </a:solidFill>
              </a:rPr>
              <a:t>6. Technical Implementation</a:t>
            </a:r>
          </a:p>
        </p:txBody>
      </p:sp>
      <p:sp>
        <p:nvSpPr>
          <p:cNvPr id="3" name="Content Placeholder 2"/>
          <p:cNvSpPr>
            <a:spLocks noGrp="1"/>
          </p:cNvSpPr>
          <p:nvPr>
            <p:ph idx="1"/>
          </p:nvPr>
        </p:nvSpPr>
        <p:spPr>
          <a:xfrm>
            <a:off x="3607694" y="649480"/>
            <a:ext cx="4916510" cy="5546047"/>
          </a:xfrm>
        </p:spPr>
        <p:txBody>
          <a:bodyPr anchor="ctr">
            <a:normAutofit/>
          </a:bodyPr>
          <a:lstStyle/>
          <a:p>
            <a:pPr marL="0" indent="0">
              <a:buNone/>
            </a:pPr>
            <a:r>
              <a:rPr lang="en-US" sz="1700" dirty="0"/>
              <a:t>The implementation of the 8086 Stopwatch is structured around the following components:</a:t>
            </a:r>
          </a:p>
          <a:p>
            <a:endParaRPr lang="en-US" sz="1700" dirty="0"/>
          </a:p>
          <a:p>
            <a:r>
              <a:rPr lang="en-US" sz="1700" b="1" dirty="0"/>
              <a:t>Data Segment: </a:t>
            </a:r>
            <a:r>
              <a:rPr lang="en-US" sz="1700" dirty="0"/>
              <a:t>Variables for hours, minutes, and seconds are declared.</a:t>
            </a:r>
          </a:p>
          <a:p>
            <a:endParaRPr lang="en-US" sz="1700" dirty="0"/>
          </a:p>
          <a:p>
            <a:r>
              <a:rPr lang="en-US" sz="1700" b="1" dirty="0"/>
              <a:t>Code Segment: </a:t>
            </a:r>
            <a:r>
              <a:rPr lang="en-US" sz="1700" dirty="0"/>
              <a:t>Initializes the data segment and sets up an interrupt handler for divide errors.</a:t>
            </a:r>
          </a:p>
          <a:p>
            <a:endParaRPr lang="en-US" sz="1700" dirty="0"/>
          </a:p>
          <a:p>
            <a:pPr marL="0" indent="0">
              <a:buNone/>
            </a:pPr>
            <a:r>
              <a:rPr lang="en-US" sz="1700" dirty="0"/>
              <a:t>Key Procedures include:</a:t>
            </a:r>
          </a:p>
          <a:p>
            <a:r>
              <a:rPr lang="en-US" sz="1700" b="1" dirty="0"/>
              <a:t>Update Time: </a:t>
            </a:r>
            <a:r>
              <a:rPr lang="en-US" sz="1700" dirty="0"/>
              <a:t>Handles logic for incrementing seconds, minutes, and hours.</a:t>
            </a:r>
          </a:p>
          <a:p>
            <a:r>
              <a:rPr lang="en-US" sz="1700" b="1" dirty="0"/>
              <a:t>Convert BCD: </a:t>
            </a:r>
            <a:r>
              <a:rPr lang="en-US" sz="1700" dirty="0"/>
              <a:t>Converts binary data to Binary-Coded Decimal (BCD).</a:t>
            </a:r>
          </a:p>
          <a:p>
            <a:r>
              <a:rPr lang="en-US" sz="1700" b="1" dirty="0"/>
              <a:t>Print String: </a:t>
            </a:r>
            <a:r>
              <a:rPr lang="en-US" sz="1700" dirty="0"/>
              <a:t>Utilizes DOS interrupt calls to output strings.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5705"/>
            <a:ext cx="9143993"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7638" y="637762"/>
            <a:ext cx="7416372" cy="900131"/>
          </a:xfrm>
        </p:spPr>
        <p:txBody>
          <a:bodyPr anchor="t">
            <a:normAutofit/>
          </a:bodyPr>
          <a:lstStyle/>
          <a:p>
            <a:pPr algn="l"/>
            <a:r>
              <a:rPr lang="en-US" sz="3500">
                <a:solidFill>
                  <a:schemeClr val="bg1"/>
                </a:solidFill>
              </a:rPr>
              <a:t>7. Conclusion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9143992"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638" y="2010758"/>
            <a:ext cx="34289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66661" y="2217343"/>
            <a:ext cx="7410669" cy="3959619"/>
          </a:xfrm>
        </p:spPr>
        <p:txBody>
          <a:bodyPr>
            <a:normAutofit/>
          </a:bodyPr>
          <a:lstStyle/>
          <a:p>
            <a:r>
              <a:rPr lang="en-US" sz="2100"/>
              <a:t>The 8086 Stopwatch program serves as an educational tool for understanding assembly language programming and the functionality of the 8086 microprocessor. The project demonstrates practical programming skills and reinforces concepts of data handling and interrupt management.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TotalTime>
  <Words>704</Words>
  <Application>Microsoft Office PowerPoint</Application>
  <PresentationFormat>On-screen Show (4:3)</PresentationFormat>
  <Paragraphs>64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8086 Stopwatch</vt:lpstr>
      <vt:lpstr>Table of Contents</vt:lpstr>
      <vt:lpstr>1. Introduction</vt:lpstr>
      <vt:lpstr>2. Overview of the 8086 Microprocessor</vt:lpstr>
      <vt:lpstr>3. Program Description</vt:lpstr>
      <vt:lpstr>4. Functionality</vt:lpstr>
      <vt:lpstr>5. User Commands</vt:lpstr>
      <vt:lpstr>6. Technical Implementation</vt:lpstr>
      <vt:lpstr>7. Conclusion</vt:lpstr>
      <vt:lpstr>Thank you</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Joseph George</cp:lastModifiedBy>
  <cp:revision>4</cp:revision>
  <dcterms:created xsi:type="dcterms:W3CDTF">2013-01-27T09:14:16Z</dcterms:created>
  <dcterms:modified xsi:type="dcterms:W3CDTF">2024-10-24T13:13:31Z</dcterms:modified>
  <cp:category/>
</cp:coreProperties>
</file>