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3" r:id="rId7"/>
    <p:sldId id="382" r:id="rId8"/>
    <p:sldId id="374" r:id="rId9"/>
    <p:sldId id="375" r:id="rId10"/>
    <p:sldId id="365" r:id="rId11"/>
    <p:sldId id="384" r:id="rId12"/>
    <p:sldId id="383" r:id="rId13"/>
    <p:sldId id="376" r:id="rId14"/>
    <p:sldId id="377"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p:scale>
          <a:sx n="100" d="100"/>
          <a:sy n="100" d="100"/>
        </p:scale>
        <p:origin x="1152" y="3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5CD36-08D5-74A3-0853-CB06CFDC7F9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8" name="Subtitle 4">
            <a:extLst>
              <a:ext uri="{FF2B5EF4-FFF2-40B4-BE49-F238E27FC236}">
                <a16:creationId xmlns:a16="http://schemas.microsoft.com/office/drawing/2014/main"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
        <p:nvSpPr>
          <p:cNvPr id="8" name="Content Placeholder 2">
            <a:extLst>
              <a:ext uri="{FF2B5EF4-FFF2-40B4-BE49-F238E27FC236}">
                <a16:creationId xmlns:a16="http://schemas.microsoft.com/office/drawing/2014/main" id="{0C2AE8F7-A3B7-C2F8-24AE-C6A2CD7C2769}"/>
              </a:ext>
            </a:extLst>
          </p:cNvPr>
          <p:cNvSpPr txBox="1">
            <a:spLocks/>
          </p:cNvSpPr>
          <p:nvPr/>
        </p:nvSpPr>
        <p:spPr>
          <a:xfrm>
            <a:off x="607085" y="70681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
        <p:nvSpPr>
          <p:cNvPr id="9" name="Title 1">
            <a:extLst>
              <a:ext uri="{FF2B5EF4-FFF2-40B4-BE49-F238E27FC236}">
                <a16:creationId xmlns:a16="http://schemas.microsoft.com/office/drawing/2014/main"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El-</a:t>
            </a:r>
            <a:r>
              <a:rPr lang="en-US" sz="1800" dirty="0" err="1">
                <a:latin typeface="Cambria" panose="02040503050406030204" pitchFamily="18" charset="0"/>
                <a:ea typeface="MS Mincho" panose="02020609040205080304" pitchFamily="49" charset="-128"/>
                <a:cs typeface="Arial" panose="020B0604020202020204" pitchFamily="34" charset="0"/>
              </a:rPr>
              <a:t>Kateb</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4.Code </a:t>
            </a:r>
          </a:p>
          <a:p>
            <a:r>
              <a:rPr lang="en-US" dirty="0"/>
              <a:t>5. Advantages and Disadvantages </a:t>
            </a:r>
          </a:p>
          <a:p>
            <a:r>
              <a:rPr lang="en-US" dirty="0"/>
              <a:t>6. Conclusion </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4, P3: 7</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7, P3: 8</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+ 4 + 7) / 3 = 3.67 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+ 7 + 8) / 3 = 6.33 units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val="2023789175"/>
                    </a:ext>
                  </a:extLst>
                </a:gridCol>
                <a:gridCol w="2206067">
                  <a:extLst>
                    <a:ext uri="{9D8B030D-6E8A-4147-A177-3AD203B41FA5}">
                      <a16:colId xmlns:a16="http://schemas.microsoft.com/office/drawing/2014/main" val="2224258553"/>
                    </a:ext>
                  </a:extLst>
                </a:gridCol>
                <a:gridCol w="2045586">
                  <a:extLst>
                    <a:ext uri="{9D8B030D-6E8A-4147-A177-3AD203B41FA5}">
                      <a16:colId xmlns:a16="http://schemas.microsoft.com/office/drawing/2014/main"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val="1167248844"/>
                  </a:ext>
                </a:extLst>
              </a:tr>
            </a:tbl>
          </a:graphicData>
        </a:graphic>
      </p:graphicFrame>
      <p:sp>
        <p:nvSpPr>
          <p:cNvPr id="10" name="TextBox 9">
            <a:extLst>
              <a:ext uri="{FF2B5EF4-FFF2-40B4-BE49-F238E27FC236}">
                <a16:creationId xmlns:a16="http://schemas.microsoft.com/office/drawing/2014/main"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
        <p:nvSpPr>
          <p:cNvPr id="11" name="TextBox 10">
            <a:extLst>
              <a:ext uri="{FF2B5EF4-FFF2-40B4-BE49-F238E27FC236}">
                <a16:creationId xmlns:a16="http://schemas.microsoft.com/office/drawing/2014/main" id="{24BB3270-CC84-7014-AB08-F8D2681DC320}"/>
              </a:ext>
            </a:extLst>
          </p:cNvPr>
          <p:cNvSpPr txBox="1"/>
          <p:nvPr/>
        </p:nvSpPr>
        <p:spPr>
          <a:xfrm>
            <a:off x="5204406" y="-4460330"/>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2" name="TextBox 11">
            <a:extLst>
              <a:ext uri="{FF2B5EF4-FFF2-40B4-BE49-F238E27FC236}">
                <a16:creationId xmlns:a16="http://schemas.microsoft.com/office/drawing/2014/main" id="{0FAD7D26-951A-2E5A-339D-A5535358CDF0}"/>
              </a:ext>
            </a:extLst>
          </p:cNvPr>
          <p:cNvSpPr txBox="1"/>
          <p:nvPr/>
        </p:nvSpPr>
        <p:spPr>
          <a:xfrm>
            <a:off x="3592318" y="8047610"/>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hidden="1">
            <a:extLst>
              <a:ext uri="{FF2B5EF4-FFF2-40B4-BE49-F238E27FC236}">
                <a16:creationId xmlns:a16="http://schemas.microsoft.com/office/drawing/2014/main" id="{576B5005-C9FC-7496-C7D9-FE6529629861}"/>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F218B6E5-EBE7-9810-EFB0-D1D8DBD75B1D}"/>
              </a:ext>
            </a:extLst>
          </p:cNvPr>
          <p:cNvSpPr txBox="1"/>
          <p:nvPr/>
        </p:nvSpPr>
        <p:spPr>
          <a:xfrm>
            <a:off x="5182128" y="2872847"/>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1" name="TextBox 10">
            <a:extLst>
              <a:ext uri="{FF2B5EF4-FFF2-40B4-BE49-F238E27FC236}">
                <a16:creationId xmlns:a16="http://schemas.microsoft.com/office/drawing/2014/main" id="{ED248CE0-4CE5-C2D0-6CE8-BE2C0C772925}"/>
              </a:ext>
            </a:extLst>
          </p:cNvPr>
          <p:cNvSpPr txBox="1"/>
          <p:nvPr/>
        </p:nvSpPr>
        <p:spPr>
          <a:xfrm>
            <a:off x="4089585" y="3623094"/>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4250544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1" name="Subtitle 4">
            <a:extLst>
              <a:ext uri="{FF2B5EF4-FFF2-40B4-BE49-F238E27FC236}">
                <a16:creationId xmlns:a16="http://schemas.microsoft.com/office/drawing/2014/main"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43</TotalTime>
  <Words>847</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Nova</vt:lpstr>
      <vt:lpstr>Biome</vt:lpstr>
      <vt:lpstr>Calibri</vt:lpstr>
      <vt:lpstr>Cambria</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George</dc:creator>
  <cp:lastModifiedBy>Joseph George</cp:lastModifiedBy>
  <cp:revision>5</cp:revision>
  <dcterms:created xsi:type="dcterms:W3CDTF">2024-11-11T14:41:22Z</dcterms:created>
  <dcterms:modified xsi:type="dcterms:W3CDTF">2024-11-11T15:39:23Z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