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66" r:id="rId9"/>
    <p:sldId id="267" r:id="rId10"/>
    <p:sldId id="272" r:id="rId11"/>
    <p:sldId id="271" r:id="rId12"/>
    <p:sldId id="274" r:id="rId13"/>
    <p:sldId id="275" r:id="rId14"/>
    <p:sldId id="276" r:id="rId15"/>
    <p:sldId id="278" r:id="rId16"/>
    <p:sldId id="277" r:id="rId17"/>
    <p:sldId id="281" r:id="rId18"/>
    <p:sldId id="280" r:id="rId19"/>
    <p:sldId id="282" r:id="rId20"/>
    <p:sldId id="279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66"/>
            <p14:sldId id="267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3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5232473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659463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3218000"/>
            <a:ext cx="3415779" cy="191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2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" y="618308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80AA8-E555-89F1-7FA6-C013C3CF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8FC96E-AE53-7CED-6C81-0F6C2E76F531}"/>
              </a:ext>
            </a:extLst>
          </p:cNvPr>
          <p:cNvSpPr txBox="1"/>
          <p:nvPr/>
        </p:nvSpPr>
        <p:spPr>
          <a:xfrm>
            <a:off x="1893337" y="0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9B280D-9A42-6912-210F-ADE2CE64A362}"/>
              </a:ext>
            </a:extLst>
          </p:cNvPr>
          <p:cNvSpPr txBox="1"/>
          <p:nvPr/>
        </p:nvSpPr>
        <p:spPr>
          <a:xfrm>
            <a:off x="696296" y="1087016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8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D759-3709-9C68-23FD-7B4D5A6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395726-2180-4C01-69DD-C060BC88BFE9}"/>
              </a:ext>
            </a:extLst>
          </p:cNvPr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5290E-0F4C-6FCC-1D25-53A26E670811}"/>
              </a:ext>
            </a:extLst>
          </p:cNvPr>
          <p:cNvSpPr txBox="1"/>
          <p:nvPr/>
        </p:nvSpPr>
        <p:spPr>
          <a:xfrm>
            <a:off x="681135" y="889843"/>
            <a:ext cx="10692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4166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D7E1-6630-673A-E0FB-E68C4973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069E5A-FD59-9C59-8724-FCD560588591}"/>
              </a:ext>
            </a:extLst>
          </p:cNvPr>
          <p:cNvSpPr txBox="1"/>
          <p:nvPr/>
        </p:nvSpPr>
        <p:spPr>
          <a:xfrm>
            <a:off x="3004069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D9BEFD-858D-0BAA-DC07-C9B87C6CA27E}"/>
              </a:ext>
            </a:extLst>
          </p:cNvPr>
          <p:cNvSpPr txBox="1"/>
          <p:nvPr/>
        </p:nvSpPr>
        <p:spPr>
          <a:xfrm>
            <a:off x="1040363" y="1028343"/>
            <a:ext cx="99650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120179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9C1E-5787-BEBB-D855-CA70DEFB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0EFA5E-0EE4-9D83-397F-18E31ED42BAD}"/>
              </a:ext>
            </a:extLst>
          </p:cNvPr>
          <p:cNvSpPr txBox="1"/>
          <p:nvPr/>
        </p:nvSpPr>
        <p:spPr>
          <a:xfrm>
            <a:off x="427653" y="-55524"/>
            <a:ext cx="1133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5C8A94-5F25-715A-1FCA-3626654D5068}"/>
              </a:ext>
            </a:extLst>
          </p:cNvPr>
          <p:cNvSpPr txBox="1"/>
          <p:nvPr/>
        </p:nvSpPr>
        <p:spPr>
          <a:xfrm>
            <a:off x="681135" y="970384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690260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C461B-9369-3189-2A90-F6BB1363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5A6E5-6FF2-7E1D-B0E6-6B27692B1997}"/>
              </a:ext>
            </a:extLst>
          </p:cNvPr>
          <p:cNvSpPr txBox="1"/>
          <p:nvPr/>
        </p:nvSpPr>
        <p:spPr>
          <a:xfrm>
            <a:off x="2247122" y="0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222258-FCD8-3488-A438-D65841A5A308}"/>
              </a:ext>
            </a:extLst>
          </p:cNvPr>
          <p:cNvSpPr txBox="1"/>
          <p:nvPr/>
        </p:nvSpPr>
        <p:spPr>
          <a:xfrm>
            <a:off x="709127" y="1241057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E3054E-580B-7ECC-A254-75A76783BBBE}"/>
              </a:ext>
            </a:extLst>
          </p:cNvPr>
          <p:cNvSpPr txBox="1"/>
          <p:nvPr/>
        </p:nvSpPr>
        <p:spPr>
          <a:xfrm>
            <a:off x="709127" y="816514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  <p:extLst>
      <p:ext uri="{BB962C8B-B14F-4D97-AF65-F5344CB8AC3E}">
        <p14:creationId xmlns:p14="http://schemas.microsoft.com/office/powerpoint/2010/main" val="341211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E72256-336B-4C56-A208-D12E2859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D6857-6E71-D6DE-7204-05290A9D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4EFF07-9431-6DE0-0697-FAC62E83813A}"/>
              </a:ext>
            </a:extLst>
          </p:cNvPr>
          <p:cNvSpPr txBox="1"/>
          <p:nvPr/>
        </p:nvSpPr>
        <p:spPr>
          <a:xfrm>
            <a:off x="2932922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5C9F0B-5FEB-9C6A-ACC0-4AEDD8C16B17}"/>
              </a:ext>
            </a:extLst>
          </p:cNvPr>
          <p:cNvSpPr txBox="1"/>
          <p:nvPr/>
        </p:nvSpPr>
        <p:spPr>
          <a:xfrm>
            <a:off x="674913" y="769776"/>
            <a:ext cx="10842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  <p:extLst>
      <p:ext uri="{BB962C8B-B14F-4D97-AF65-F5344CB8AC3E}">
        <p14:creationId xmlns:p14="http://schemas.microsoft.com/office/powerpoint/2010/main" val="149601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364E35-491F-B771-0224-CC9A13ADF2F5}"/>
              </a:ext>
            </a:extLst>
          </p:cNvPr>
          <p:cNvSpPr txBox="1"/>
          <p:nvPr/>
        </p:nvSpPr>
        <p:spPr>
          <a:xfrm>
            <a:off x="2932922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83CA6-0488-4E09-BB27-F5986D1249D0}"/>
              </a:ext>
            </a:extLst>
          </p:cNvPr>
          <p:cNvSpPr txBox="1"/>
          <p:nvPr/>
        </p:nvSpPr>
        <p:spPr>
          <a:xfrm>
            <a:off x="796504" y="881743"/>
            <a:ext cx="78940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2E2B8-0E9F-0BD5-6DBB-89D7B4413270}"/>
              </a:ext>
            </a:extLst>
          </p:cNvPr>
          <p:cNvSpPr txBox="1"/>
          <p:nvPr/>
        </p:nvSpPr>
        <p:spPr>
          <a:xfrm>
            <a:off x="783771" y="2266738"/>
            <a:ext cx="988982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D7215-06A5-EF8A-0626-107651E6754B}"/>
              </a:ext>
            </a:extLst>
          </p:cNvPr>
          <p:cNvSpPr txBox="1"/>
          <p:nvPr/>
        </p:nvSpPr>
        <p:spPr>
          <a:xfrm>
            <a:off x="718456" y="4120204"/>
            <a:ext cx="971201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0947-1F3B-6327-A487-38541E1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59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7C2E47-322C-CC20-3DC8-4AD67A78F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4AC86-45BD-7E38-28B3-6D6F5FCD418E}"/>
              </a:ext>
            </a:extLst>
          </p:cNvPr>
          <p:cNvSpPr txBox="1"/>
          <p:nvPr/>
        </p:nvSpPr>
        <p:spPr>
          <a:xfrm>
            <a:off x="6512378" y="1888123"/>
            <a:ext cx="48414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37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1161351-9729-4ADA-AEA8-71054047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93" y="589292"/>
            <a:ext cx="2382108" cy="62687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22F64-6B4B-409B-B1CF-F152D3BE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8D3BF6-8A70-4CC6-BFDD-708FEB418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0F10A6-9982-431C-AFE2-C8B02A782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3B161F-B113-45E7-A15E-75219A93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204C2C-DB1B-4391-92E9-5F6AE97E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4D1424-7E38-4B8A-A277-F9A0DA9B9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4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1515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Data Flow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Joseph George</cp:lastModifiedBy>
  <cp:revision>169</cp:revision>
  <dcterms:created xsi:type="dcterms:W3CDTF">2024-10-15T16:27:38Z</dcterms:created>
  <dcterms:modified xsi:type="dcterms:W3CDTF">2024-11-26T15:08:01Z</dcterms:modified>
</cp:coreProperties>
</file>