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73" r:id="rId7"/>
    <p:sldId id="382" r:id="rId8"/>
    <p:sldId id="374" r:id="rId9"/>
    <p:sldId id="375" r:id="rId10"/>
    <p:sldId id="365" r:id="rId11"/>
    <p:sldId id="384" r:id="rId12"/>
    <p:sldId id="383" r:id="rId13"/>
    <p:sldId id="376" r:id="rId14"/>
    <p:sldId id="377"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5388" autoAdjust="0"/>
  </p:normalViewPr>
  <p:slideViewPr>
    <p:cSldViewPr snapToGrid="0" snapToObjects="1" showGuides="1">
      <p:cViewPr>
        <p:scale>
          <a:sx n="33" d="100"/>
          <a:sy n="33" d="100"/>
        </p:scale>
        <p:origin x="3756" y="18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F2FFF-3983-2854-956D-3EF01E0E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5CD36-08D5-74A3-0853-CB06CFDC7F9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8" name="Subtitle 4">
            <a:extLst>
              <a:ext uri="{FF2B5EF4-FFF2-40B4-BE49-F238E27FC236}">
                <a16:creationId xmlns:a16="http://schemas.microsoft.com/office/drawing/2014/main"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a16="http://schemas.microsoft.com/office/drawing/2014/main"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
        <p:nvSpPr>
          <p:cNvPr id="9" name="Title 1">
            <a:extLst>
              <a:ext uri="{FF2B5EF4-FFF2-40B4-BE49-F238E27FC236}">
                <a16:creationId xmlns:a16="http://schemas.microsoft.com/office/drawing/2014/main"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a16="http://schemas.microsoft.com/office/drawing/2014/main"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Content Placeholder 2">
            <a:extLst>
              <a:ext uri="{FF2B5EF4-FFF2-40B4-BE49-F238E27FC236}">
                <a16:creationId xmlns:a16="http://schemas.microsoft.com/office/drawing/2014/main" id="{6468304D-FB8B-BAB8-26B7-BD25374E718F}"/>
              </a:ext>
            </a:extLst>
          </p:cNvPr>
          <p:cNvSpPr txBox="1">
            <a:spLocks/>
          </p:cNvSpPr>
          <p:nvPr/>
        </p:nvSpPr>
        <p:spPr>
          <a:xfrm>
            <a:off x="873785" y="744951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a16="http://schemas.microsoft.com/office/drawing/2014/main"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4.Code </a:t>
            </a:r>
          </a:p>
          <a:p>
            <a:r>
              <a:rPr lang="en-US" dirty="0"/>
              <a:t>5. Advantages and Disadvantages </a:t>
            </a:r>
          </a:p>
          <a:p>
            <a:r>
              <a:rPr lang="en-US" dirty="0"/>
              <a:t>6. Conclusion </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a16="http://schemas.microsoft.com/office/drawing/2014/main"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a16="http://schemas.microsoft.com/office/drawing/2014/main"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a16="http://schemas.microsoft.com/office/drawing/2014/main"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sp>
        <p:nvSpPr>
          <p:cNvPr id="12" name="TextBox 11">
            <a:extLst>
              <a:ext uri="{FF2B5EF4-FFF2-40B4-BE49-F238E27FC236}">
                <a16:creationId xmlns:a16="http://schemas.microsoft.com/office/drawing/2014/main" id="{41425046-12BA-1272-B139-D1FE4467622C}"/>
              </a:ext>
            </a:extLst>
          </p:cNvPr>
          <p:cNvSpPr txBox="1"/>
          <p:nvPr/>
        </p:nvSpPr>
        <p:spPr>
          <a:xfrm>
            <a:off x="3676650" y="3103982"/>
            <a:ext cx="412292" cy="584775"/>
          </a:xfrm>
          <a:prstGeom prst="rect">
            <a:avLst/>
          </a:prstGeom>
          <a:noFill/>
        </p:spPr>
        <p:txBody>
          <a:bodyPr wrap="non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a16="http://schemas.microsoft.com/office/drawing/2014/main"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a16="http://schemas.microsoft.com/office/drawing/2014/main"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8626A37-8A76-49AF-2DF7-BD58EA77487B}"/>
              </a:ext>
            </a:extLst>
          </p:cNvPr>
          <p:cNvSpPr txBox="1"/>
          <p:nvPr/>
        </p:nvSpPr>
        <p:spPr>
          <a:xfrm>
            <a:off x="-444042" y="1480340"/>
            <a:ext cx="412292" cy="584775"/>
          </a:xfrm>
          <a:prstGeom prst="rect">
            <a:avLst/>
          </a:prstGeom>
          <a:noFill/>
        </p:spPr>
        <p:txBody>
          <a:bodyPr wrap="none" rtlCol="0">
            <a:spAutoFit/>
          </a:bodyPr>
          <a:lstStyle/>
          <a:p>
            <a:pPr>
              <a:spcAft>
                <a:spcPts val="600"/>
              </a:spcAft>
            </a:pPr>
            <a:r>
              <a:rPr lang="en-US" sz="3200">
                <a:solidFill>
                  <a:schemeClr val="accent3"/>
                </a:solidFill>
              </a:rPr>
              <a:t>?</a:t>
            </a:r>
          </a:p>
        </p:txBody>
      </p:sp>
      <p:sp>
        <p:nvSpPr>
          <p:cNvPr id="12" name="Subtitle 4">
            <a:extLst>
              <a:ext uri="{FF2B5EF4-FFF2-40B4-BE49-F238E27FC236}">
                <a16:creationId xmlns:a16="http://schemas.microsoft.com/office/drawing/2014/main"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graphicFrame>
        <p:nvGraphicFramePr>
          <p:cNvPr id="13" name="Table 12">
            <a:extLst>
              <a:ext uri="{FF2B5EF4-FFF2-40B4-BE49-F238E27FC236}">
                <a16:creationId xmlns:a16="http://schemas.microsoft.com/office/drawing/2014/main" id="{AA05B868-EF30-C2AE-559F-22EA4FAADD2C}"/>
              </a:ext>
            </a:extLst>
          </p:cNvPr>
          <p:cNvGraphicFramePr>
            <a:graphicFrameLocks noGrp="1"/>
          </p:cNvGraphicFramePr>
          <p:nvPr>
            <p:extLst>
              <p:ext uri="{D42A27DB-BD31-4B8C-83A1-F6EECF244321}">
                <p14:modId xmlns:p14="http://schemas.microsoft.com/office/powerpoint/2010/main" val="400511619"/>
              </p:ext>
            </p:extLst>
          </p:nvPr>
        </p:nvGraphicFramePr>
        <p:xfrm>
          <a:off x="12795250" y="3429000"/>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Tree>
    <p:extLst>
      <p:ext uri="{BB962C8B-B14F-4D97-AF65-F5344CB8AC3E}">
        <p14:creationId xmlns:p14="http://schemas.microsoft.com/office/powerpoint/2010/main" val="196263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a16="http://schemas.microsoft.com/office/drawing/2014/main"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with P1 because it arrived first (at time 0).</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P1 completes (at time 4), the CPU executes P2, which arrived at time 1 but had to wait until P1 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Finally, P3 is executed after P2 completes.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P1: 0, P2: 4, P3: 7</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P1: 4, P2: 7, P3: 8</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+ 4 + 7) / 3 = 3.67 units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(4 + 7 + 8) / 3 = 6.33 units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 | P1 |------4------| P2 |---3---| P3 |-1-|</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a16="http://schemas.microsoft.com/office/drawing/2014/main"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a16="http://schemas.microsoft.com/office/drawing/2014/main"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EF4614B1-F4BF-F072-B932-492ADBE3F365}"/>
              </a:ext>
            </a:extLst>
          </p:cNvPr>
          <p:cNvGraphicFramePr>
            <a:graphicFrameLocks noGrp="1"/>
          </p:cNvGraphicFramePr>
          <p:nvPr>
            <p:extLst>
              <p:ext uri="{D42A27DB-BD31-4B8C-83A1-F6EECF244321}">
                <p14:modId xmlns:p14="http://schemas.microsoft.com/office/powerpoint/2010/main" val="1427901154"/>
              </p:ext>
            </p:extLst>
          </p:nvPr>
        </p:nvGraphicFramePr>
        <p:xfrm>
          <a:off x="4927600" y="3370527"/>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
        <p:nvSpPr>
          <p:cNvPr id="10" name="TextBox 9">
            <a:extLst>
              <a:ext uri="{FF2B5EF4-FFF2-40B4-BE49-F238E27FC236}">
                <a16:creationId xmlns:a16="http://schemas.microsoft.com/office/drawing/2014/main"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
        <p:nvSpPr>
          <p:cNvPr id="11" name="TextBox 10">
            <a:extLst>
              <a:ext uri="{FF2B5EF4-FFF2-40B4-BE49-F238E27FC236}">
                <a16:creationId xmlns:a16="http://schemas.microsoft.com/office/drawing/2014/main" id="{24BB3270-CC84-7014-AB08-F8D2681DC320}"/>
              </a:ext>
            </a:extLst>
          </p:cNvPr>
          <p:cNvSpPr txBox="1"/>
          <p:nvPr/>
        </p:nvSpPr>
        <p:spPr>
          <a:xfrm>
            <a:off x="5204406" y="-4460330"/>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2" name="TextBox 11">
            <a:extLst>
              <a:ext uri="{FF2B5EF4-FFF2-40B4-BE49-F238E27FC236}">
                <a16:creationId xmlns:a16="http://schemas.microsoft.com/office/drawing/2014/main" id="{0FAD7D26-951A-2E5A-339D-A5535358CDF0}"/>
              </a:ext>
            </a:extLst>
          </p:cNvPr>
          <p:cNvSpPr txBox="1"/>
          <p:nvPr/>
        </p:nvSpPr>
        <p:spPr>
          <a:xfrm>
            <a:off x="3592318" y="8047610"/>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hidden="1">
            <a:extLst>
              <a:ext uri="{FF2B5EF4-FFF2-40B4-BE49-F238E27FC236}">
                <a16:creationId xmlns:a16="http://schemas.microsoft.com/office/drawing/2014/main" id="{576B5005-C9FC-7496-C7D9-FE6529629861}"/>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8</a:t>
            </a:fld>
            <a:endParaRPr lang="en-US"/>
          </a:p>
        </p:txBody>
      </p:sp>
      <p:sp>
        <p:nvSpPr>
          <p:cNvPr id="8" name="TextBox 7">
            <a:extLst>
              <a:ext uri="{FF2B5EF4-FFF2-40B4-BE49-F238E27FC236}">
                <a16:creationId xmlns:a16="http://schemas.microsoft.com/office/drawing/2014/main" id="{F218B6E5-EBE7-9810-EFB0-D1D8DBD75B1D}"/>
              </a:ext>
            </a:extLst>
          </p:cNvPr>
          <p:cNvSpPr txBox="1"/>
          <p:nvPr/>
        </p:nvSpPr>
        <p:spPr>
          <a:xfrm>
            <a:off x="5182128" y="2872847"/>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1" name="TextBox 10">
            <a:extLst>
              <a:ext uri="{FF2B5EF4-FFF2-40B4-BE49-F238E27FC236}">
                <a16:creationId xmlns:a16="http://schemas.microsoft.com/office/drawing/2014/main" id="{ED248CE0-4CE5-C2D0-6CE8-BE2C0C772925}"/>
              </a:ext>
            </a:extLst>
          </p:cNvPr>
          <p:cNvSpPr txBox="1"/>
          <p:nvPr/>
        </p:nvSpPr>
        <p:spPr>
          <a:xfrm>
            <a:off x="4089585" y="3623094"/>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4250544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11" name="Subtitle 4">
            <a:extLst>
              <a:ext uri="{FF2B5EF4-FFF2-40B4-BE49-F238E27FC236}">
                <a16:creationId xmlns:a16="http://schemas.microsoft.com/office/drawing/2014/main"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a16="http://schemas.microsoft.com/office/drawing/2014/main"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43</TotalTime>
  <Words>847</Words>
  <Application>Microsoft Office PowerPoint</Application>
  <PresentationFormat>Widescreen</PresentationFormat>
  <Paragraphs>114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vt:lpstr>
      <vt:lpstr>Biome</vt:lpstr>
      <vt:lpstr>Calibri</vt:lpstr>
      <vt:lpstr>Cambria</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George</dc:creator>
  <cp:lastModifiedBy>Joseph George</cp:lastModifiedBy>
  <cp:revision>6</cp:revision>
  <dcterms:created xsi:type="dcterms:W3CDTF">2024-11-11T14:41:22Z</dcterms:created>
  <dcterms:modified xsi:type="dcterms:W3CDTF">2024-11-11T18:14:45Z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