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3" r:id="rId4"/>
    <p:sldId id="258" r:id="rId5"/>
    <p:sldId id="259" r:id="rId6"/>
    <p:sldId id="260" r:id="rId7"/>
    <p:sldId id="273" r:id="rId8"/>
    <p:sldId id="286" r:id="rId9"/>
    <p:sldId id="266" r:id="rId10"/>
    <p:sldId id="267" r:id="rId11"/>
    <p:sldId id="314" r:id="rId12"/>
    <p:sldId id="285" r:id="rId13"/>
    <p:sldId id="293" r:id="rId14"/>
    <p:sldId id="315" r:id="rId15"/>
    <p:sldId id="316" r:id="rId16"/>
    <p:sldId id="317" r:id="rId17"/>
    <p:sldId id="272" r:id="rId18"/>
    <p:sldId id="271" r:id="rId19"/>
    <p:sldId id="274" r:id="rId20"/>
    <p:sldId id="275" r:id="rId21"/>
    <p:sldId id="276" r:id="rId22"/>
    <p:sldId id="278" r:id="rId23"/>
    <p:sldId id="277" r:id="rId24"/>
    <p:sldId id="281" r:id="rId25"/>
    <p:sldId id="280" r:id="rId26"/>
    <p:sldId id="282" r:id="rId27"/>
    <p:sldId id="279" r:id="rId28"/>
    <p:sldId id="284" r:id="rId29"/>
    <p:sldId id="325" r:id="rId30"/>
    <p:sldId id="327" r:id="rId31"/>
    <p:sldId id="326" r:id="rId32"/>
    <p:sldId id="318" r:id="rId33"/>
    <p:sldId id="319" r:id="rId34"/>
    <p:sldId id="320" r:id="rId35"/>
    <p:sldId id="321" r:id="rId36"/>
    <p:sldId id="322" r:id="rId37"/>
    <p:sldId id="323" r:id="rId38"/>
    <p:sldId id="324" r:id="rId39"/>
  </p:sldIdLst>
  <p:sldSz cx="12192000" cy="6858000"/>
  <p:notesSz cx="6858000" cy="9144000"/>
  <p:custShowLst>
    <p:custShow name="Custom Show 1" id="0">
      <p:sldLst>
        <p:sld r:id="rId2"/>
        <p:sld r:id="rId13"/>
        <p:sld r:id="rId4"/>
        <p:sld r:id="rId29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570BA3-3262-4713-9576-21301521E4B3}">
          <p14:sldIdLst>
            <p14:sldId id="256"/>
            <p14:sldId id="257"/>
            <p14:sldId id="283"/>
            <p14:sldId id="258"/>
            <p14:sldId id="259"/>
            <p14:sldId id="260"/>
          </p14:sldIdLst>
        </p14:section>
        <p14:section name="Untitled Section" id="{C51A40BA-666F-4066-9A97-A66359425F5B}">
          <p14:sldIdLst>
            <p14:sldId id="273"/>
            <p14:sldId id="286"/>
            <p14:sldId id="266"/>
            <p14:sldId id="267"/>
            <p14:sldId id="314"/>
            <p14:sldId id="285"/>
            <p14:sldId id="293"/>
            <p14:sldId id="315"/>
            <p14:sldId id="316"/>
            <p14:sldId id="317"/>
            <p14:sldId id="272"/>
            <p14:sldId id="271"/>
            <p14:sldId id="274"/>
            <p14:sldId id="275"/>
            <p14:sldId id="276"/>
            <p14:sldId id="278"/>
            <p14:sldId id="277"/>
            <p14:sldId id="281"/>
            <p14:sldId id="280"/>
            <p14:sldId id="282"/>
            <p14:sldId id="279"/>
            <p14:sldId id="284"/>
            <p14:sldId id="325"/>
            <p14:sldId id="327"/>
            <p14:sldId id="326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3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62" y="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Questionnaire</c:v>
                </c:pt>
              </c:strCache>
            </c:strRef>
          </c:tx>
          <c:dPt>
            <c:idx val="0"/>
            <c:bubble3D val="0"/>
            <c:explosion val="8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FA7-4014-B4CC-C43DDD1F8C0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F6-4D66-86AA-37C832E413D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FA7-4014-B4CC-C43DDD1F8C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FA7-4014-B4CC-C43DDD1F8C05}"/>
              </c:ext>
            </c:extLst>
          </c:dPt>
          <c:cat>
            <c:strRef>
              <c:f>Sheet1!$A$2:$A$5</c:f>
              <c:strCache>
                <c:ptCount val="3"/>
                <c:pt idx="0">
                  <c:v>High level</c:v>
                </c:pt>
                <c:pt idx="1">
                  <c:v>Med level</c:v>
                </c:pt>
                <c:pt idx="2">
                  <c:v>Low level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F6-4D66-86AA-37C832E413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Questionnaire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2B-46BC-8B88-FDA9D4D93EBA}"/>
              </c:ext>
            </c:extLst>
          </c:dPt>
          <c:dPt>
            <c:idx val="1"/>
            <c:bubble3D val="0"/>
            <c:explosion val="8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2B-46BC-8B88-FDA9D4D93EB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72B-46BC-8B88-FDA9D4D93EB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72B-46BC-8B88-FDA9D4D93EBA}"/>
              </c:ext>
            </c:extLst>
          </c:dPt>
          <c:cat>
            <c:strRef>
              <c:f>Sheet1!$A$2:$A$5</c:f>
              <c:strCache>
                <c:ptCount val="3"/>
                <c:pt idx="0">
                  <c:v>High level</c:v>
                </c:pt>
                <c:pt idx="1">
                  <c:v>Med level</c:v>
                </c:pt>
                <c:pt idx="2">
                  <c:v>Low level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72B-46BC-8B88-FDA9D4D93E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Questionnaire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FA7-4014-B4CC-C43DDD1F8C0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F6-4D66-86AA-37C832E413D0}"/>
              </c:ext>
            </c:extLst>
          </c:dPt>
          <c:dPt>
            <c:idx val="2"/>
            <c:bubble3D val="0"/>
            <c:explosion val="15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FA7-4014-B4CC-C43DDD1F8C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FA7-4014-B4CC-C43DDD1F8C05}"/>
              </c:ext>
            </c:extLst>
          </c:dPt>
          <c:cat>
            <c:strRef>
              <c:f>Sheet1!$A$2:$A$5</c:f>
              <c:strCache>
                <c:ptCount val="3"/>
                <c:pt idx="0">
                  <c:v>High level</c:v>
                </c:pt>
                <c:pt idx="1">
                  <c:v>Med level</c:v>
                </c:pt>
                <c:pt idx="2">
                  <c:v>Low level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F6-4D66-86AA-37C832E413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945F04-666F-4E68-B53B-EFC3615C4BB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D29FFB-DFBA-431D-944C-A62D883696F9}">
      <dgm:prSet/>
      <dgm:spPr/>
      <dgm:t>
        <a:bodyPr/>
        <a:lstStyle/>
        <a:p>
          <a:r>
            <a:rPr lang="en-US" b="1" dirty="0"/>
            <a:t>Use Case Name: </a:t>
          </a:r>
          <a:r>
            <a:rPr lang="en-US" dirty="0"/>
            <a:t>Electricity Consumption Analyzer</a:t>
          </a:r>
          <a:r>
            <a:rPr lang="en-US" b="1" dirty="0"/>
            <a:t>                                                                 ID:</a:t>
          </a:r>
          <a:r>
            <a:rPr lang="en-US" dirty="0"/>
            <a:t> 1</a:t>
          </a:r>
        </a:p>
      </dgm:t>
    </dgm:pt>
    <dgm:pt modelId="{A768505E-E799-4AD4-9CA9-DD0AA2A6F27E}" type="parTrans" cxnId="{3FD54A08-5ED9-4446-B2FF-6FA2B9239305}">
      <dgm:prSet/>
      <dgm:spPr/>
      <dgm:t>
        <a:bodyPr/>
        <a:lstStyle/>
        <a:p>
          <a:endParaRPr lang="en-US"/>
        </a:p>
      </dgm:t>
    </dgm:pt>
    <dgm:pt modelId="{27FF0739-8B00-4303-BC31-7DE5C4BB4060}" type="sibTrans" cxnId="{3FD54A08-5ED9-4446-B2FF-6FA2B9239305}">
      <dgm:prSet/>
      <dgm:spPr/>
      <dgm:t>
        <a:bodyPr/>
        <a:lstStyle/>
        <a:p>
          <a:endParaRPr lang="en-US"/>
        </a:p>
      </dgm:t>
    </dgm:pt>
    <dgm:pt modelId="{408D7CB7-4A75-4EC6-AE5F-32CE18D2070D}">
      <dgm:prSet/>
      <dgm:spPr/>
      <dgm:t>
        <a:bodyPr/>
        <a:lstStyle/>
        <a:p>
          <a:r>
            <a:rPr lang="en-US" b="1" dirty="0"/>
            <a:t>Importance Level: </a:t>
          </a:r>
          <a:r>
            <a:rPr lang="en-US" dirty="0"/>
            <a:t>High                                                                                                                   </a:t>
          </a:r>
          <a:r>
            <a:rPr lang="en-US" b="1" dirty="0"/>
            <a:t>Primary Actor: </a:t>
          </a:r>
          <a:r>
            <a:rPr lang="en-US" dirty="0"/>
            <a:t>User</a:t>
          </a:r>
        </a:p>
      </dgm:t>
    </dgm:pt>
    <dgm:pt modelId="{258C168D-B20A-4F6F-AD26-347FF5E8FC47}" type="parTrans" cxnId="{F4090E90-E920-4663-AB8F-D9730CBD114F}">
      <dgm:prSet/>
      <dgm:spPr/>
      <dgm:t>
        <a:bodyPr/>
        <a:lstStyle/>
        <a:p>
          <a:endParaRPr lang="en-US"/>
        </a:p>
      </dgm:t>
    </dgm:pt>
    <dgm:pt modelId="{B6CF8D38-9951-48FC-9831-CA9AA63DF497}" type="sibTrans" cxnId="{F4090E90-E920-4663-AB8F-D9730CBD114F}">
      <dgm:prSet/>
      <dgm:spPr/>
      <dgm:t>
        <a:bodyPr/>
        <a:lstStyle/>
        <a:p>
          <a:endParaRPr lang="en-US"/>
        </a:p>
      </dgm:t>
    </dgm:pt>
    <dgm:pt modelId="{A24E4707-BBCF-4266-A9C3-80330CF456E5}">
      <dgm:prSet/>
      <dgm:spPr/>
      <dgm:t>
        <a:bodyPr/>
        <a:lstStyle/>
        <a:p>
          <a:r>
            <a:rPr lang="en-US" b="1"/>
            <a:t>Stakeholders and Interests:                                                                                                 Type: </a:t>
          </a:r>
          <a:r>
            <a:rPr lang="en-US"/>
            <a:t>Extrnal</a:t>
          </a:r>
        </a:p>
      </dgm:t>
    </dgm:pt>
    <dgm:pt modelId="{A1A06853-B410-4E40-B38A-4023CDD43A4C}" type="parTrans" cxnId="{B3298A3A-7C6C-4072-BD02-1EBE8AB679F6}">
      <dgm:prSet/>
      <dgm:spPr/>
      <dgm:t>
        <a:bodyPr/>
        <a:lstStyle/>
        <a:p>
          <a:endParaRPr lang="en-US"/>
        </a:p>
      </dgm:t>
    </dgm:pt>
    <dgm:pt modelId="{7E8074FD-E409-499D-82D2-DFE936C0C4C8}" type="sibTrans" cxnId="{B3298A3A-7C6C-4072-BD02-1EBE8AB679F6}">
      <dgm:prSet/>
      <dgm:spPr/>
      <dgm:t>
        <a:bodyPr/>
        <a:lstStyle/>
        <a:p>
          <a:endParaRPr lang="en-US"/>
        </a:p>
      </dgm:t>
    </dgm:pt>
    <dgm:pt modelId="{5EBBAEFA-EFA6-4AE9-A42E-DDAE2827CC6A}">
      <dgm:prSet/>
      <dgm:spPr/>
      <dgm:t>
        <a:bodyPr/>
        <a:lstStyle/>
        <a:p>
          <a:r>
            <a:rPr lang="en-US"/>
            <a:t>- User: Ensures sufficient balance for electricity usage.</a:t>
          </a:r>
        </a:p>
      </dgm:t>
    </dgm:pt>
    <dgm:pt modelId="{4C0FF9B4-8EB9-4718-82BF-665BF55A9079}" type="parTrans" cxnId="{B6A02A23-6BD6-4556-9BAE-DA6FE8BD6B9A}">
      <dgm:prSet/>
      <dgm:spPr/>
      <dgm:t>
        <a:bodyPr/>
        <a:lstStyle/>
        <a:p>
          <a:endParaRPr lang="en-US"/>
        </a:p>
      </dgm:t>
    </dgm:pt>
    <dgm:pt modelId="{F122EE3F-59AA-4E8C-95AF-D9C4943AC722}" type="sibTrans" cxnId="{B6A02A23-6BD6-4556-9BAE-DA6FE8BD6B9A}">
      <dgm:prSet/>
      <dgm:spPr/>
      <dgm:t>
        <a:bodyPr/>
        <a:lstStyle/>
        <a:p>
          <a:endParaRPr lang="en-US"/>
        </a:p>
      </dgm:t>
    </dgm:pt>
    <dgm:pt modelId="{CF0390FB-7306-441D-94B4-F00162913E7D}">
      <dgm:prSet/>
      <dgm:spPr/>
      <dgm:t>
        <a:bodyPr/>
        <a:lstStyle/>
        <a:p>
          <a:r>
            <a:rPr lang="en-US"/>
            <a:t>- Electricity Meter: Tracks and verifies electricity consumption data.</a:t>
          </a:r>
        </a:p>
      </dgm:t>
    </dgm:pt>
    <dgm:pt modelId="{83DA2A8D-7920-4A60-9C96-02BA98FA4B4C}" type="parTrans" cxnId="{E7A4C463-C792-4344-B05F-C3FFDD8D3EE0}">
      <dgm:prSet/>
      <dgm:spPr/>
      <dgm:t>
        <a:bodyPr/>
        <a:lstStyle/>
        <a:p>
          <a:endParaRPr lang="en-US"/>
        </a:p>
      </dgm:t>
    </dgm:pt>
    <dgm:pt modelId="{BB8D33B9-00A7-4963-AFFB-996504457290}" type="sibTrans" cxnId="{E7A4C463-C792-4344-B05F-C3FFDD8D3EE0}">
      <dgm:prSet/>
      <dgm:spPr/>
      <dgm:t>
        <a:bodyPr/>
        <a:lstStyle/>
        <a:p>
          <a:endParaRPr lang="en-US"/>
        </a:p>
      </dgm:t>
    </dgm:pt>
    <dgm:pt modelId="{4B4247EB-F938-4CAE-A43D-0B1E6BE37515}">
      <dgm:prSet/>
      <dgm:spPr/>
      <dgm:t>
        <a:bodyPr/>
        <a:lstStyle/>
        <a:p>
          <a:r>
            <a:rPr lang="en-US" b="1"/>
            <a:t>Brief Description:</a:t>
          </a:r>
          <a:endParaRPr lang="en-US"/>
        </a:p>
      </dgm:t>
    </dgm:pt>
    <dgm:pt modelId="{4A0A2469-E804-416D-A3A1-C96A00B99965}" type="parTrans" cxnId="{D734A52C-CDEB-4211-9992-31B8665484A2}">
      <dgm:prSet/>
      <dgm:spPr/>
      <dgm:t>
        <a:bodyPr/>
        <a:lstStyle/>
        <a:p>
          <a:endParaRPr lang="en-US"/>
        </a:p>
      </dgm:t>
    </dgm:pt>
    <dgm:pt modelId="{9FC7767D-6633-48A3-AC8D-73904F8F291F}" type="sibTrans" cxnId="{D734A52C-CDEB-4211-9992-31B8665484A2}">
      <dgm:prSet/>
      <dgm:spPr/>
      <dgm:t>
        <a:bodyPr/>
        <a:lstStyle/>
        <a:p>
          <a:endParaRPr lang="en-US"/>
        </a:p>
      </dgm:t>
    </dgm:pt>
    <dgm:pt modelId="{42815CBB-B91A-4DB1-A9D0-1A13619319A3}">
      <dgm:prSet/>
      <dgm:spPr/>
      <dgm:t>
        <a:bodyPr/>
        <a:lstStyle/>
        <a:p>
          <a:r>
            <a:rPr lang="en-US"/>
            <a:t>This use case describes how users log in, check their balance, set price limits, recharge accounts, and receive notifications related to electricity usage.</a:t>
          </a:r>
        </a:p>
      </dgm:t>
    </dgm:pt>
    <dgm:pt modelId="{7469A37D-F067-4546-822C-AE0CC207624E}" type="parTrans" cxnId="{5BC67C69-BECE-4B5F-8DBF-3D1B5C76EB12}">
      <dgm:prSet/>
      <dgm:spPr/>
      <dgm:t>
        <a:bodyPr/>
        <a:lstStyle/>
        <a:p>
          <a:endParaRPr lang="en-US"/>
        </a:p>
      </dgm:t>
    </dgm:pt>
    <dgm:pt modelId="{FBB9DDB4-04EA-4966-A321-304F222D80C7}" type="sibTrans" cxnId="{5BC67C69-BECE-4B5F-8DBF-3D1B5C76EB12}">
      <dgm:prSet/>
      <dgm:spPr/>
      <dgm:t>
        <a:bodyPr/>
        <a:lstStyle/>
        <a:p>
          <a:endParaRPr lang="en-US"/>
        </a:p>
      </dgm:t>
    </dgm:pt>
    <dgm:pt modelId="{0C973959-0BA7-4CBB-9F19-58D34E219CFA}">
      <dgm:prSet/>
      <dgm:spPr/>
      <dgm:t>
        <a:bodyPr/>
        <a:lstStyle/>
        <a:p>
          <a:r>
            <a:rPr lang="en-US" b="1"/>
            <a:t>Trigger : </a:t>
          </a:r>
          <a:r>
            <a:rPr lang="en-US"/>
            <a:t>The user interacts with the system to manage electricity consumption or balance </a:t>
          </a:r>
        </a:p>
      </dgm:t>
    </dgm:pt>
    <dgm:pt modelId="{384EA609-6E2E-4B6C-8B61-E5D4BA752248}" type="parTrans" cxnId="{03A93C2D-5880-4603-816D-B63831250A37}">
      <dgm:prSet/>
      <dgm:spPr/>
      <dgm:t>
        <a:bodyPr/>
        <a:lstStyle/>
        <a:p>
          <a:endParaRPr lang="en-US"/>
        </a:p>
      </dgm:t>
    </dgm:pt>
    <dgm:pt modelId="{5692ABB0-E514-4F0A-AD50-C73C609968E0}" type="sibTrans" cxnId="{03A93C2D-5880-4603-816D-B63831250A37}">
      <dgm:prSet/>
      <dgm:spPr/>
      <dgm:t>
        <a:bodyPr/>
        <a:lstStyle/>
        <a:p>
          <a:endParaRPr lang="en-US"/>
        </a:p>
      </dgm:t>
    </dgm:pt>
    <dgm:pt modelId="{46C48516-9C4C-48AE-B0A7-38DE4F9B4CF6}">
      <dgm:prSet/>
      <dgm:spPr/>
      <dgm:t>
        <a:bodyPr/>
        <a:lstStyle/>
        <a:p>
          <a:r>
            <a:rPr lang="en-US" b="1"/>
            <a:t>Relationships:</a:t>
          </a:r>
          <a:endParaRPr lang="en-US"/>
        </a:p>
      </dgm:t>
    </dgm:pt>
    <dgm:pt modelId="{CB77687D-2464-49DF-A80D-A9721FAB55D2}" type="parTrans" cxnId="{178C3E0B-C84B-4E0C-9F92-86C23D08AC3C}">
      <dgm:prSet/>
      <dgm:spPr/>
      <dgm:t>
        <a:bodyPr/>
        <a:lstStyle/>
        <a:p>
          <a:endParaRPr lang="en-US"/>
        </a:p>
      </dgm:t>
    </dgm:pt>
    <dgm:pt modelId="{5AB5C583-611D-4B80-AD76-605D23E8AE33}" type="sibTrans" cxnId="{178C3E0B-C84B-4E0C-9F92-86C23D08AC3C}">
      <dgm:prSet/>
      <dgm:spPr/>
      <dgm:t>
        <a:bodyPr/>
        <a:lstStyle/>
        <a:p>
          <a:endParaRPr lang="en-US"/>
        </a:p>
      </dgm:t>
    </dgm:pt>
    <dgm:pt modelId="{9791401B-64E4-4BDE-AD53-C0277B324D37}">
      <dgm:prSet/>
      <dgm:spPr/>
      <dgm:t>
        <a:bodyPr/>
        <a:lstStyle/>
        <a:p>
          <a:r>
            <a:rPr lang="en-US"/>
            <a:t>- Association: User, Electricity Meter</a:t>
          </a:r>
        </a:p>
      </dgm:t>
    </dgm:pt>
    <dgm:pt modelId="{9E7E6882-625E-4512-BBAF-53D7603F08C5}" type="parTrans" cxnId="{EFE5783E-3018-442A-8074-416B0D20940F}">
      <dgm:prSet/>
      <dgm:spPr/>
      <dgm:t>
        <a:bodyPr/>
        <a:lstStyle/>
        <a:p>
          <a:endParaRPr lang="en-US"/>
        </a:p>
      </dgm:t>
    </dgm:pt>
    <dgm:pt modelId="{F7C83EC7-7907-4ADB-AF01-9E0D85361FF6}" type="sibTrans" cxnId="{EFE5783E-3018-442A-8074-416B0D20940F}">
      <dgm:prSet/>
      <dgm:spPr/>
      <dgm:t>
        <a:bodyPr/>
        <a:lstStyle/>
        <a:p>
          <a:endParaRPr lang="en-US"/>
        </a:p>
      </dgm:t>
    </dgm:pt>
    <dgm:pt modelId="{697DF31C-DA72-4059-BD20-19FE71337237}">
      <dgm:prSet/>
      <dgm:spPr/>
      <dgm:t>
        <a:bodyPr/>
        <a:lstStyle/>
        <a:p>
          <a:r>
            <a:rPr lang="en-US"/>
            <a:t>- Include: Check Balance, Recharge, Notification</a:t>
          </a:r>
        </a:p>
      </dgm:t>
    </dgm:pt>
    <dgm:pt modelId="{98BC9709-AB7E-47E7-BE58-BEEDB062F6E4}" type="parTrans" cxnId="{FFA2600C-01A3-496D-BA0A-3B534BECEED3}">
      <dgm:prSet/>
      <dgm:spPr/>
      <dgm:t>
        <a:bodyPr/>
        <a:lstStyle/>
        <a:p>
          <a:endParaRPr lang="en-US"/>
        </a:p>
      </dgm:t>
    </dgm:pt>
    <dgm:pt modelId="{7B5E604C-3AED-4785-BC4B-A6342E32CF8D}" type="sibTrans" cxnId="{FFA2600C-01A3-496D-BA0A-3B534BECEED3}">
      <dgm:prSet/>
      <dgm:spPr/>
      <dgm:t>
        <a:bodyPr/>
        <a:lstStyle/>
        <a:p>
          <a:endParaRPr lang="en-US"/>
        </a:p>
      </dgm:t>
    </dgm:pt>
    <dgm:pt modelId="{16D237E5-8322-4C89-97F0-F3C0906D7371}">
      <dgm:prSet/>
      <dgm:spPr/>
      <dgm:t>
        <a:bodyPr/>
        <a:lstStyle/>
        <a:p>
          <a:r>
            <a:rPr lang="en-US"/>
            <a:t>- Extend: Set Price Limit</a:t>
          </a:r>
        </a:p>
      </dgm:t>
    </dgm:pt>
    <dgm:pt modelId="{894192B1-4849-4A9E-A657-BC848D1C459B}" type="parTrans" cxnId="{A9BD8319-9D93-4DEC-96A8-0F48A99BD59D}">
      <dgm:prSet/>
      <dgm:spPr/>
      <dgm:t>
        <a:bodyPr/>
        <a:lstStyle/>
        <a:p>
          <a:endParaRPr lang="en-US"/>
        </a:p>
      </dgm:t>
    </dgm:pt>
    <dgm:pt modelId="{3135622A-675B-45CB-8383-8907E5E61CE9}" type="sibTrans" cxnId="{A9BD8319-9D93-4DEC-96A8-0F48A99BD59D}">
      <dgm:prSet/>
      <dgm:spPr/>
      <dgm:t>
        <a:bodyPr/>
        <a:lstStyle/>
        <a:p>
          <a:endParaRPr lang="en-US"/>
        </a:p>
      </dgm:t>
    </dgm:pt>
    <dgm:pt modelId="{5B140713-A842-4331-9AEF-80F32CD0B646}" type="pres">
      <dgm:prSet presAssocID="{C8945F04-666F-4E68-B53B-EFC3615C4BBF}" presName="vert0" presStyleCnt="0">
        <dgm:presLayoutVars>
          <dgm:dir/>
          <dgm:animOne val="branch"/>
          <dgm:animLvl val="lvl"/>
        </dgm:presLayoutVars>
      </dgm:prSet>
      <dgm:spPr/>
    </dgm:pt>
    <dgm:pt modelId="{DAC794E9-53DE-48BD-9E63-6E4439524898}" type="pres">
      <dgm:prSet presAssocID="{8BD29FFB-DFBA-431D-944C-A62D883696F9}" presName="thickLine" presStyleLbl="alignNode1" presStyleIdx="0" presStyleCnt="12"/>
      <dgm:spPr/>
    </dgm:pt>
    <dgm:pt modelId="{E5BFB4AB-CE11-4A14-A53A-F7F980015752}" type="pres">
      <dgm:prSet presAssocID="{8BD29FFB-DFBA-431D-944C-A62D883696F9}" presName="horz1" presStyleCnt="0"/>
      <dgm:spPr/>
    </dgm:pt>
    <dgm:pt modelId="{DFB2285B-E766-4D75-BFD0-DF9EED93C6F1}" type="pres">
      <dgm:prSet presAssocID="{8BD29FFB-DFBA-431D-944C-A62D883696F9}" presName="tx1" presStyleLbl="revTx" presStyleIdx="0" presStyleCnt="12"/>
      <dgm:spPr/>
    </dgm:pt>
    <dgm:pt modelId="{EDF9EB07-94FD-443B-84F8-3EF71A0711ED}" type="pres">
      <dgm:prSet presAssocID="{8BD29FFB-DFBA-431D-944C-A62D883696F9}" presName="vert1" presStyleCnt="0"/>
      <dgm:spPr/>
    </dgm:pt>
    <dgm:pt modelId="{C58F3A8F-5C54-4916-BA43-317685FED427}" type="pres">
      <dgm:prSet presAssocID="{408D7CB7-4A75-4EC6-AE5F-32CE18D2070D}" presName="thickLine" presStyleLbl="alignNode1" presStyleIdx="1" presStyleCnt="12"/>
      <dgm:spPr/>
    </dgm:pt>
    <dgm:pt modelId="{48A5CEB0-1901-4D48-95EF-C6692B8DD8DC}" type="pres">
      <dgm:prSet presAssocID="{408D7CB7-4A75-4EC6-AE5F-32CE18D2070D}" presName="horz1" presStyleCnt="0"/>
      <dgm:spPr/>
    </dgm:pt>
    <dgm:pt modelId="{681CC46F-E02A-4BA3-BC36-EB7C500D78AD}" type="pres">
      <dgm:prSet presAssocID="{408D7CB7-4A75-4EC6-AE5F-32CE18D2070D}" presName="tx1" presStyleLbl="revTx" presStyleIdx="1" presStyleCnt="12"/>
      <dgm:spPr/>
    </dgm:pt>
    <dgm:pt modelId="{6AEDDC97-AF48-4DC4-8618-F81DF2E7BA12}" type="pres">
      <dgm:prSet presAssocID="{408D7CB7-4A75-4EC6-AE5F-32CE18D2070D}" presName="vert1" presStyleCnt="0"/>
      <dgm:spPr/>
    </dgm:pt>
    <dgm:pt modelId="{A579ADDB-091D-44DB-8E4A-101BA1CBBB02}" type="pres">
      <dgm:prSet presAssocID="{A24E4707-BBCF-4266-A9C3-80330CF456E5}" presName="thickLine" presStyleLbl="alignNode1" presStyleIdx="2" presStyleCnt="12"/>
      <dgm:spPr/>
    </dgm:pt>
    <dgm:pt modelId="{3B402392-9611-4DF7-AB8A-28B106691721}" type="pres">
      <dgm:prSet presAssocID="{A24E4707-BBCF-4266-A9C3-80330CF456E5}" presName="horz1" presStyleCnt="0"/>
      <dgm:spPr/>
    </dgm:pt>
    <dgm:pt modelId="{2A422599-574E-4F9C-BD60-52749310D76E}" type="pres">
      <dgm:prSet presAssocID="{A24E4707-BBCF-4266-A9C3-80330CF456E5}" presName="tx1" presStyleLbl="revTx" presStyleIdx="2" presStyleCnt="12"/>
      <dgm:spPr/>
    </dgm:pt>
    <dgm:pt modelId="{937F0A8A-E25F-4061-8E83-53F9983DD33B}" type="pres">
      <dgm:prSet presAssocID="{A24E4707-BBCF-4266-A9C3-80330CF456E5}" presName="vert1" presStyleCnt="0"/>
      <dgm:spPr/>
    </dgm:pt>
    <dgm:pt modelId="{74155F00-D6E6-4766-9008-96E73C29A9B2}" type="pres">
      <dgm:prSet presAssocID="{5EBBAEFA-EFA6-4AE9-A42E-DDAE2827CC6A}" presName="thickLine" presStyleLbl="alignNode1" presStyleIdx="3" presStyleCnt="12"/>
      <dgm:spPr/>
    </dgm:pt>
    <dgm:pt modelId="{92A6DB98-4EB7-4D8E-BC9C-F60684FEB12E}" type="pres">
      <dgm:prSet presAssocID="{5EBBAEFA-EFA6-4AE9-A42E-DDAE2827CC6A}" presName="horz1" presStyleCnt="0"/>
      <dgm:spPr/>
    </dgm:pt>
    <dgm:pt modelId="{92CFA6B8-6E72-4484-8CE5-EBEA33E21F5F}" type="pres">
      <dgm:prSet presAssocID="{5EBBAEFA-EFA6-4AE9-A42E-DDAE2827CC6A}" presName="tx1" presStyleLbl="revTx" presStyleIdx="3" presStyleCnt="12"/>
      <dgm:spPr/>
    </dgm:pt>
    <dgm:pt modelId="{C27F2B7E-8197-4ACD-AE35-9D0A281C69B1}" type="pres">
      <dgm:prSet presAssocID="{5EBBAEFA-EFA6-4AE9-A42E-DDAE2827CC6A}" presName="vert1" presStyleCnt="0"/>
      <dgm:spPr/>
    </dgm:pt>
    <dgm:pt modelId="{1BCE4BC0-90DD-480B-B895-2458904F73E5}" type="pres">
      <dgm:prSet presAssocID="{CF0390FB-7306-441D-94B4-F00162913E7D}" presName="thickLine" presStyleLbl="alignNode1" presStyleIdx="4" presStyleCnt="12"/>
      <dgm:spPr/>
    </dgm:pt>
    <dgm:pt modelId="{76C79878-7C56-4F83-933F-44BBD07C794A}" type="pres">
      <dgm:prSet presAssocID="{CF0390FB-7306-441D-94B4-F00162913E7D}" presName="horz1" presStyleCnt="0"/>
      <dgm:spPr/>
    </dgm:pt>
    <dgm:pt modelId="{E2645778-C91E-4813-8D88-0EE6E57C6C22}" type="pres">
      <dgm:prSet presAssocID="{CF0390FB-7306-441D-94B4-F00162913E7D}" presName="tx1" presStyleLbl="revTx" presStyleIdx="4" presStyleCnt="12"/>
      <dgm:spPr/>
    </dgm:pt>
    <dgm:pt modelId="{511215CB-EE16-48A9-AFE8-5874ACCFBE1D}" type="pres">
      <dgm:prSet presAssocID="{CF0390FB-7306-441D-94B4-F00162913E7D}" presName="vert1" presStyleCnt="0"/>
      <dgm:spPr/>
    </dgm:pt>
    <dgm:pt modelId="{6C62EDC7-F871-4665-9258-E79D9FBD075E}" type="pres">
      <dgm:prSet presAssocID="{4B4247EB-F938-4CAE-A43D-0B1E6BE37515}" presName="thickLine" presStyleLbl="alignNode1" presStyleIdx="5" presStyleCnt="12"/>
      <dgm:spPr/>
    </dgm:pt>
    <dgm:pt modelId="{778780E8-4C64-4E8B-BE1E-CEB76257ED95}" type="pres">
      <dgm:prSet presAssocID="{4B4247EB-F938-4CAE-A43D-0B1E6BE37515}" presName="horz1" presStyleCnt="0"/>
      <dgm:spPr/>
    </dgm:pt>
    <dgm:pt modelId="{49C7DEAE-CCC2-41BF-B8B7-BFA2E8CBEC89}" type="pres">
      <dgm:prSet presAssocID="{4B4247EB-F938-4CAE-A43D-0B1E6BE37515}" presName="tx1" presStyleLbl="revTx" presStyleIdx="5" presStyleCnt="12"/>
      <dgm:spPr/>
    </dgm:pt>
    <dgm:pt modelId="{D2ECB378-5506-4001-866F-47DDDC6671D1}" type="pres">
      <dgm:prSet presAssocID="{4B4247EB-F938-4CAE-A43D-0B1E6BE37515}" presName="vert1" presStyleCnt="0"/>
      <dgm:spPr/>
    </dgm:pt>
    <dgm:pt modelId="{F5EBEFDB-F375-4813-BCD9-D88F9DB34956}" type="pres">
      <dgm:prSet presAssocID="{42815CBB-B91A-4DB1-A9D0-1A13619319A3}" presName="thickLine" presStyleLbl="alignNode1" presStyleIdx="6" presStyleCnt="12"/>
      <dgm:spPr/>
    </dgm:pt>
    <dgm:pt modelId="{A00740DE-FBA2-4BD6-B3B6-3757BD3C20C2}" type="pres">
      <dgm:prSet presAssocID="{42815CBB-B91A-4DB1-A9D0-1A13619319A3}" presName="horz1" presStyleCnt="0"/>
      <dgm:spPr/>
    </dgm:pt>
    <dgm:pt modelId="{326F5154-D2DB-4174-AE70-BA200341D4D1}" type="pres">
      <dgm:prSet presAssocID="{42815CBB-B91A-4DB1-A9D0-1A13619319A3}" presName="tx1" presStyleLbl="revTx" presStyleIdx="6" presStyleCnt="12"/>
      <dgm:spPr/>
    </dgm:pt>
    <dgm:pt modelId="{0C31FA05-1CE0-47F5-B5DE-0C580E0D2952}" type="pres">
      <dgm:prSet presAssocID="{42815CBB-B91A-4DB1-A9D0-1A13619319A3}" presName="vert1" presStyleCnt="0"/>
      <dgm:spPr/>
    </dgm:pt>
    <dgm:pt modelId="{FD28CA0E-DB92-4DD6-9D76-46DC6CF29630}" type="pres">
      <dgm:prSet presAssocID="{0C973959-0BA7-4CBB-9F19-58D34E219CFA}" presName="thickLine" presStyleLbl="alignNode1" presStyleIdx="7" presStyleCnt="12"/>
      <dgm:spPr/>
    </dgm:pt>
    <dgm:pt modelId="{437574C5-A1DA-48E2-AFEE-082B023113AB}" type="pres">
      <dgm:prSet presAssocID="{0C973959-0BA7-4CBB-9F19-58D34E219CFA}" presName="horz1" presStyleCnt="0"/>
      <dgm:spPr/>
    </dgm:pt>
    <dgm:pt modelId="{0E53F0D8-3EB0-4562-B339-C2BF06FEED56}" type="pres">
      <dgm:prSet presAssocID="{0C973959-0BA7-4CBB-9F19-58D34E219CFA}" presName="tx1" presStyleLbl="revTx" presStyleIdx="7" presStyleCnt="12"/>
      <dgm:spPr/>
    </dgm:pt>
    <dgm:pt modelId="{9EAE170A-1913-4ABF-B568-69C5921DA0B0}" type="pres">
      <dgm:prSet presAssocID="{0C973959-0BA7-4CBB-9F19-58D34E219CFA}" presName="vert1" presStyleCnt="0"/>
      <dgm:spPr/>
    </dgm:pt>
    <dgm:pt modelId="{757AB321-490C-4710-813C-B5C7DF979828}" type="pres">
      <dgm:prSet presAssocID="{46C48516-9C4C-48AE-B0A7-38DE4F9B4CF6}" presName="thickLine" presStyleLbl="alignNode1" presStyleIdx="8" presStyleCnt="12"/>
      <dgm:spPr/>
    </dgm:pt>
    <dgm:pt modelId="{B89C5A52-0F64-45DB-952B-E0BE1D0BC336}" type="pres">
      <dgm:prSet presAssocID="{46C48516-9C4C-48AE-B0A7-38DE4F9B4CF6}" presName="horz1" presStyleCnt="0"/>
      <dgm:spPr/>
    </dgm:pt>
    <dgm:pt modelId="{A7A9ECE9-EC9A-4BF3-89C1-8E51107472E9}" type="pres">
      <dgm:prSet presAssocID="{46C48516-9C4C-48AE-B0A7-38DE4F9B4CF6}" presName="tx1" presStyleLbl="revTx" presStyleIdx="8" presStyleCnt="12"/>
      <dgm:spPr/>
    </dgm:pt>
    <dgm:pt modelId="{7CC08790-4868-4075-B0C3-F1C67CEF68E5}" type="pres">
      <dgm:prSet presAssocID="{46C48516-9C4C-48AE-B0A7-38DE4F9B4CF6}" presName="vert1" presStyleCnt="0"/>
      <dgm:spPr/>
    </dgm:pt>
    <dgm:pt modelId="{7B117BB6-C17A-46F6-8709-4D3A97E2E266}" type="pres">
      <dgm:prSet presAssocID="{9791401B-64E4-4BDE-AD53-C0277B324D37}" presName="thickLine" presStyleLbl="alignNode1" presStyleIdx="9" presStyleCnt="12"/>
      <dgm:spPr/>
    </dgm:pt>
    <dgm:pt modelId="{4A850788-33A6-4DCE-999C-DB6524BE4CB6}" type="pres">
      <dgm:prSet presAssocID="{9791401B-64E4-4BDE-AD53-C0277B324D37}" presName="horz1" presStyleCnt="0"/>
      <dgm:spPr/>
    </dgm:pt>
    <dgm:pt modelId="{9CDB5CD4-2C88-45CB-9D2B-1C059C530885}" type="pres">
      <dgm:prSet presAssocID="{9791401B-64E4-4BDE-AD53-C0277B324D37}" presName="tx1" presStyleLbl="revTx" presStyleIdx="9" presStyleCnt="12"/>
      <dgm:spPr/>
    </dgm:pt>
    <dgm:pt modelId="{8EAFC554-2ACB-48D1-A9B8-2A399623B8E4}" type="pres">
      <dgm:prSet presAssocID="{9791401B-64E4-4BDE-AD53-C0277B324D37}" presName="vert1" presStyleCnt="0"/>
      <dgm:spPr/>
    </dgm:pt>
    <dgm:pt modelId="{EACC8BCF-1837-464A-8028-F21A177977AD}" type="pres">
      <dgm:prSet presAssocID="{697DF31C-DA72-4059-BD20-19FE71337237}" presName="thickLine" presStyleLbl="alignNode1" presStyleIdx="10" presStyleCnt="12"/>
      <dgm:spPr/>
    </dgm:pt>
    <dgm:pt modelId="{C895C2EE-DE57-4196-B158-315496B5527C}" type="pres">
      <dgm:prSet presAssocID="{697DF31C-DA72-4059-BD20-19FE71337237}" presName="horz1" presStyleCnt="0"/>
      <dgm:spPr/>
    </dgm:pt>
    <dgm:pt modelId="{655A26EC-472A-4E0E-86E4-8980B6B1DAC1}" type="pres">
      <dgm:prSet presAssocID="{697DF31C-DA72-4059-BD20-19FE71337237}" presName="tx1" presStyleLbl="revTx" presStyleIdx="10" presStyleCnt="12"/>
      <dgm:spPr/>
    </dgm:pt>
    <dgm:pt modelId="{BBD457D9-0888-43D6-A5C3-81E5BECEB48A}" type="pres">
      <dgm:prSet presAssocID="{697DF31C-DA72-4059-BD20-19FE71337237}" presName="vert1" presStyleCnt="0"/>
      <dgm:spPr/>
    </dgm:pt>
    <dgm:pt modelId="{3AA2AB4A-A2C6-44CD-B2DD-00B40C52012F}" type="pres">
      <dgm:prSet presAssocID="{16D237E5-8322-4C89-97F0-F3C0906D7371}" presName="thickLine" presStyleLbl="alignNode1" presStyleIdx="11" presStyleCnt="12"/>
      <dgm:spPr/>
    </dgm:pt>
    <dgm:pt modelId="{C36C825B-BB14-43EE-9D97-F1B328A04A15}" type="pres">
      <dgm:prSet presAssocID="{16D237E5-8322-4C89-97F0-F3C0906D7371}" presName="horz1" presStyleCnt="0"/>
      <dgm:spPr/>
    </dgm:pt>
    <dgm:pt modelId="{ADDB99B3-2CC2-4A4B-981A-54F08ECF1A66}" type="pres">
      <dgm:prSet presAssocID="{16D237E5-8322-4C89-97F0-F3C0906D7371}" presName="tx1" presStyleLbl="revTx" presStyleIdx="11" presStyleCnt="12"/>
      <dgm:spPr/>
    </dgm:pt>
    <dgm:pt modelId="{78D3D8F8-8D55-4555-9B06-C893865EA213}" type="pres">
      <dgm:prSet presAssocID="{16D237E5-8322-4C89-97F0-F3C0906D7371}" presName="vert1" presStyleCnt="0"/>
      <dgm:spPr/>
    </dgm:pt>
  </dgm:ptLst>
  <dgm:cxnLst>
    <dgm:cxn modelId="{B92DDF05-B64B-4A36-85DD-FB844161974D}" type="presOf" srcId="{9791401B-64E4-4BDE-AD53-C0277B324D37}" destId="{9CDB5CD4-2C88-45CB-9D2B-1C059C530885}" srcOrd="0" destOrd="0" presId="urn:microsoft.com/office/officeart/2008/layout/LinedList"/>
    <dgm:cxn modelId="{3FD54A08-5ED9-4446-B2FF-6FA2B9239305}" srcId="{C8945F04-666F-4E68-B53B-EFC3615C4BBF}" destId="{8BD29FFB-DFBA-431D-944C-A62D883696F9}" srcOrd="0" destOrd="0" parTransId="{A768505E-E799-4AD4-9CA9-DD0AA2A6F27E}" sibTransId="{27FF0739-8B00-4303-BC31-7DE5C4BB4060}"/>
    <dgm:cxn modelId="{178C3E0B-C84B-4E0C-9F92-86C23D08AC3C}" srcId="{C8945F04-666F-4E68-B53B-EFC3615C4BBF}" destId="{46C48516-9C4C-48AE-B0A7-38DE4F9B4CF6}" srcOrd="8" destOrd="0" parTransId="{CB77687D-2464-49DF-A80D-A9721FAB55D2}" sibTransId="{5AB5C583-611D-4B80-AD76-605D23E8AE33}"/>
    <dgm:cxn modelId="{FFA2600C-01A3-496D-BA0A-3B534BECEED3}" srcId="{C8945F04-666F-4E68-B53B-EFC3615C4BBF}" destId="{697DF31C-DA72-4059-BD20-19FE71337237}" srcOrd="10" destOrd="0" parTransId="{98BC9709-AB7E-47E7-BE58-BEEDB062F6E4}" sibTransId="{7B5E604C-3AED-4785-BC4B-A6342E32CF8D}"/>
    <dgm:cxn modelId="{7DB1D216-BB9B-4646-8930-D07FA292F1A1}" type="presOf" srcId="{CF0390FB-7306-441D-94B4-F00162913E7D}" destId="{E2645778-C91E-4813-8D88-0EE6E57C6C22}" srcOrd="0" destOrd="0" presId="urn:microsoft.com/office/officeart/2008/layout/LinedList"/>
    <dgm:cxn modelId="{A9BD8319-9D93-4DEC-96A8-0F48A99BD59D}" srcId="{C8945F04-666F-4E68-B53B-EFC3615C4BBF}" destId="{16D237E5-8322-4C89-97F0-F3C0906D7371}" srcOrd="11" destOrd="0" parTransId="{894192B1-4849-4A9E-A657-BC848D1C459B}" sibTransId="{3135622A-675B-45CB-8383-8907E5E61CE9}"/>
    <dgm:cxn modelId="{B6A02A23-6BD6-4556-9BAE-DA6FE8BD6B9A}" srcId="{C8945F04-666F-4E68-B53B-EFC3615C4BBF}" destId="{5EBBAEFA-EFA6-4AE9-A42E-DDAE2827CC6A}" srcOrd="3" destOrd="0" parTransId="{4C0FF9B4-8EB9-4718-82BF-665BF55A9079}" sibTransId="{F122EE3F-59AA-4E8C-95AF-D9C4943AC722}"/>
    <dgm:cxn modelId="{EBDFAD23-FE41-4769-819B-00FC5ED64312}" type="presOf" srcId="{5EBBAEFA-EFA6-4AE9-A42E-DDAE2827CC6A}" destId="{92CFA6B8-6E72-4484-8CE5-EBEA33E21F5F}" srcOrd="0" destOrd="0" presId="urn:microsoft.com/office/officeart/2008/layout/LinedList"/>
    <dgm:cxn modelId="{D734A52C-CDEB-4211-9992-31B8665484A2}" srcId="{C8945F04-666F-4E68-B53B-EFC3615C4BBF}" destId="{4B4247EB-F938-4CAE-A43D-0B1E6BE37515}" srcOrd="5" destOrd="0" parTransId="{4A0A2469-E804-416D-A3A1-C96A00B99965}" sibTransId="{9FC7767D-6633-48A3-AC8D-73904F8F291F}"/>
    <dgm:cxn modelId="{03A93C2D-5880-4603-816D-B63831250A37}" srcId="{C8945F04-666F-4E68-B53B-EFC3615C4BBF}" destId="{0C973959-0BA7-4CBB-9F19-58D34E219CFA}" srcOrd="7" destOrd="0" parTransId="{384EA609-6E2E-4B6C-8B61-E5D4BA752248}" sibTransId="{5692ABB0-E514-4F0A-AD50-C73C609968E0}"/>
    <dgm:cxn modelId="{6A23442E-505E-45A5-BEBB-A8BCCC4432D4}" type="presOf" srcId="{4B4247EB-F938-4CAE-A43D-0B1E6BE37515}" destId="{49C7DEAE-CCC2-41BF-B8B7-BFA2E8CBEC89}" srcOrd="0" destOrd="0" presId="urn:microsoft.com/office/officeart/2008/layout/LinedList"/>
    <dgm:cxn modelId="{B3298A3A-7C6C-4072-BD02-1EBE8AB679F6}" srcId="{C8945F04-666F-4E68-B53B-EFC3615C4BBF}" destId="{A24E4707-BBCF-4266-A9C3-80330CF456E5}" srcOrd="2" destOrd="0" parTransId="{A1A06853-B410-4E40-B38A-4023CDD43A4C}" sibTransId="{7E8074FD-E409-499D-82D2-DFE936C0C4C8}"/>
    <dgm:cxn modelId="{EFE5783E-3018-442A-8074-416B0D20940F}" srcId="{C8945F04-666F-4E68-B53B-EFC3615C4BBF}" destId="{9791401B-64E4-4BDE-AD53-C0277B324D37}" srcOrd="9" destOrd="0" parTransId="{9E7E6882-625E-4512-BBAF-53D7603F08C5}" sibTransId="{F7C83EC7-7907-4ADB-AF01-9E0D85361FF6}"/>
    <dgm:cxn modelId="{E7A4C463-C792-4344-B05F-C3FFDD8D3EE0}" srcId="{C8945F04-666F-4E68-B53B-EFC3615C4BBF}" destId="{CF0390FB-7306-441D-94B4-F00162913E7D}" srcOrd="4" destOrd="0" parTransId="{83DA2A8D-7920-4A60-9C96-02BA98FA4B4C}" sibTransId="{BB8D33B9-00A7-4963-AFFB-996504457290}"/>
    <dgm:cxn modelId="{5BC67C69-BECE-4B5F-8DBF-3D1B5C76EB12}" srcId="{C8945F04-666F-4E68-B53B-EFC3615C4BBF}" destId="{42815CBB-B91A-4DB1-A9D0-1A13619319A3}" srcOrd="6" destOrd="0" parTransId="{7469A37D-F067-4546-822C-AE0CC207624E}" sibTransId="{FBB9DDB4-04EA-4966-A321-304F222D80C7}"/>
    <dgm:cxn modelId="{1030C177-9843-44E8-A9F0-CC9625F1EE39}" type="presOf" srcId="{8BD29FFB-DFBA-431D-944C-A62D883696F9}" destId="{DFB2285B-E766-4D75-BFD0-DF9EED93C6F1}" srcOrd="0" destOrd="0" presId="urn:microsoft.com/office/officeart/2008/layout/LinedList"/>
    <dgm:cxn modelId="{1BEDF059-97BF-45DD-BD65-1132C3927C4E}" type="presOf" srcId="{A24E4707-BBCF-4266-A9C3-80330CF456E5}" destId="{2A422599-574E-4F9C-BD60-52749310D76E}" srcOrd="0" destOrd="0" presId="urn:microsoft.com/office/officeart/2008/layout/LinedList"/>
    <dgm:cxn modelId="{2C4E1A8C-0725-43E8-98D9-DA997535ADE3}" type="presOf" srcId="{0C973959-0BA7-4CBB-9F19-58D34E219CFA}" destId="{0E53F0D8-3EB0-4562-B339-C2BF06FEED56}" srcOrd="0" destOrd="0" presId="urn:microsoft.com/office/officeart/2008/layout/LinedList"/>
    <dgm:cxn modelId="{F4090E90-E920-4663-AB8F-D9730CBD114F}" srcId="{C8945F04-666F-4E68-B53B-EFC3615C4BBF}" destId="{408D7CB7-4A75-4EC6-AE5F-32CE18D2070D}" srcOrd="1" destOrd="0" parTransId="{258C168D-B20A-4F6F-AD26-347FF5E8FC47}" sibTransId="{B6CF8D38-9951-48FC-9831-CA9AA63DF497}"/>
    <dgm:cxn modelId="{DDBA3590-9BA6-4238-8765-ACBADCB52331}" type="presOf" srcId="{42815CBB-B91A-4DB1-A9D0-1A13619319A3}" destId="{326F5154-D2DB-4174-AE70-BA200341D4D1}" srcOrd="0" destOrd="0" presId="urn:microsoft.com/office/officeart/2008/layout/LinedList"/>
    <dgm:cxn modelId="{34D73EA1-2EFC-4B57-A22C-A5FBC477D036}" type="presOf" srcId="{408D7CB7-4A75-4EC6-AE5F-32CE18D2070D}" destId="{681CC46F-E02A-4BA3-BC36-EB7C500D78AD}" srcOrd="0" destOrd="0" presId="urn:microsoft.com/office/officeart/2008/layout/LinedList"/>
    <dgm:cxn modelId="{AEA04FA2-A234-4AC8-802B-4F96B757DAA1}" type="presOf" srcId="{16D237E5-8322-4C89-97F0-F3C0906D7371}" destId="{ADDB99B3-2CC2-4A4B-981A-54F08ECF1A66}" srcOrd="0" destOrd="0" presId="urn:microsoft.com/office/officeart/2008/layout/LinedList"/>
    <dgm:cxn modelId="{B39DC9BC-E620-400A-83AC-515A0F1A82E0}" type="presOf" srcId="{C8945F04-666F-4E68-B53B-EFC3615C4BBF}" destId="{5B140713-A842-4331-9AEF-80F32CD0B646}" srcOrd="0" destOrd="0" presId="urn:microsoft.com/office/officeart/2008/layout/LinedList"/>
    <dgm:cxn modelId="{A9AE10C8-106F-4BB2-90C2-D613614DB9B7}" type="presOf" srcId="{46C48516-9C4C-48AE-B0A7-38DE4F9B4CF6}" destId="{A7A9ECE9-EC9A-4BF3-89C1-8E51107472E9}" srcOrd="0" destOrd="0" presId="urn:microsoft.com/office/officeart/2008/layout/LinedList"/>
    <dgm:cxn modelId="{CD33E4E0-7018-426F-94AF-7C21B4E97AED}" type="presOf" srcId="{697DF31C-DA72-4059-BD20-19FE71337237}" destId="{655A26EC-472A-4E0E-86E4-8980B6B1DAC1}" srcOrd="0" destOrd="0" presId="urn:microsoft.com/office/officeart/2008/layout/LinedList"/>
    <dgm:cxn modelId="{538345AC-CE90-4261-9848-9B1533833676}" type="presParOf" srcId="{5B140713-A842-4331-9AEF-80F32CD0B646}" destId="{DAC794E9-53DE-48BD-9E63-6E4439524898}" srcOrd="0" destOrd="0" presId="urn:microsoft.com/office/officeart/2008/layout/LinedList"/>
    <dgm:cxn modelId="{BB20000F-FD3B-4335-9A30-8D6E0E18CA58}" type="presParOf" srcId="{5B140713-A842-4331-9AEF-80F32CD0B646}" destId="{E5BFB4AB-CE11-4A14-A53A-F7F980015752}" srcOrd="1" destOrd="0" presId="urn:microsoft.com/office/officeart/2008/layout/LinedList"/>
    <dgm:cxn modelId="{BE82D415-9457-47DB-9EF8-56D1FFDFAFEF}" type="presParOf" srcId="{E5BFB4AB-CE11-4A14-A53A-F7F980015752}" destId="{DFB2285B-E766-4D75-BFD0-DF9EED93C6F1}" srcOrd="0" destOrd="0" presId="urn:microsoft.com/office/officeart/2008/layout/LinedList"/>
    <dgm:cxn modelId="{54C76C3C-C9AC-4C8C-B79D-DAE988137C7D}" type="presParOf" srcId="{E5BFB4AB-CE11-4A14-A53A-F7F980015752}" destId="{EDF9EB07-94FD-443B-84F8-3EF71A0711ED}" srcOrd="1" destOrd="0" presId="urn:microsoft.com/office/officeart/2008/layout/LinedList"/>
    <dgm:cxn modelId="{EDF3E683-252C-4C0F-B696-FCE852CC8AD8}" type="presParOf" srcId="{5B140713-A842-4331-9AEF-80F32CD0B646}" destId="{C58F3A8F-5C54-4916-BA43-317685FED427}" srcOrd="2" destOrd="0" presId="urn:microsoft.com/office/officeart/2008/layout/LinedList"/>
    <dgm:cxn modelId="{F04890A0-3638-48A9-AA19-9AB498B0A1D0}" type="presParOf" srcId="{5B140713-A842-4331-9AEF-80F32CD0B646}" destId="{48A5CEB0-1901-4D48-95EF-C6692B8DD8DC}" srcOrd="3" destOrd="0" presId="urn:microsoft.com/office/officeart/2008/layout/LinedList"/>
    <dgm:cxn modelId="{E0F86F87-5262-4351-890E-4BE56BAF3DA7}" type="presParOf" srcId="{48A5CEB0-1901-4D48-95EF-C6692B8DD8DC}" destId="{681CC46F-E02A-4BA3-BC36-EB7C500D78AD}" srcOrd="0" destOrd="0" presId="urn:microsoft.com/office/officeart/2008/layout/LinedList"/>
    <dgm:cxn modelId="{341B9EE8-5182-455A-8B47-C42198C5CFDE}" type="presParOf" srcId="{48A5CEB0-1901-4D48-95EF-C6692B8DD8DC}" destId="{6AEDDC97-AF48-4DC4-8618-F81DF2E7BA12}" srcOrd="1" destOrd="0" presId="urn:microsoft.com/office/officeart/2008/layout/LinedList"/>
    <dgm:cxn modelId="{781DD86A-DF7D-4D32-80C3-1A4CD0CB8545}" type="presParOf" srcId="{5B140713-A842-4331-9AEF-80F32CD0B646}" destId="{A579ADDB-091D-44DB-8E4A-101BA1CBBB02}" srcOrd="4" destOrd="0" presId="urn:microsoft.com/office/officeart/2008/layout/LinedList"/>
    <dgm:cxn modelId="{21752F1C-8DD5-4379-BD6A-B639EFAF5544}" type="presParOf" srcId="{5B140713-A842-4331-9AEF-80F32CD0B646}" destId="{3B402392-9611-4DF7-AB8A-28B106691721}" srcOrd="5" destOrd="0" presId="urn:microsoft.com/office/officeart/2008/layout/LinedList"/>
    <dgm:cxn modelId="{E487662E-B879-4B1D-93CC-946DC3A458CB}" type="presParOf" srcId="{3B402392-9611-4DF7-AB8A-28B106691721}" destId="{2A422599-574E-4F9C-BD60-52749310D76E}" srcOrd="0" destOrd="0" presId="urn:microsoft.com/office/officeart/2008/layout/LinedList"/>
    <dgm:cxn modelId="{D3EE957B-F6D1-4AB7-8550-C3D04A6CCB8F}" type="presParOf" srcId="{3B402392-9611-4DF7-AB8A-28B106691721}" destId="{937F0A8A-E25F-4061-8E83-53F9983DD33B}" srcOrd="1" destOrd="0" presId="urn:microsoft.com/office/officeart/2008/layout/LinedList"/>
    <dgm:cxn modelId="{3CE64E26-FEDD-40BB-8E97-EFC4B6B9FB7E}" type="presParOf" srcId="{5B140713-A842-4331-9AEF-80F32CD0B646}" destId="{74155F00-D6E6-4766-9008-96E73C29A9B2}" srcOrd="6" destOrd="0" presId="urn:microsoft.com/office/officeart/2008/layout/LinedList"/>
    <dgm:cxn modelId="{EFAF3CAB-22D8-4030-8E2F-1CD30CC136BB}" type="presParOf" srcId="{5B140713-A842-4331-9AEF-80F32CD0B646}" destId="{92A6DB98-4EB7-4D8E-BC9C-F60684FEB12E}" srcOrd="7" destOrd="0" presId="urn:microsoft.com/office/officeart/2008/layout/LinedList"/>
    <dgm:cxn modelId="{A0D05DDE-0EF7-4A51-B6DB-DE31C90CB1C7}" type="presParOf" srcId="{92A6DB98-4EB7-4D8E-BC9C-F60684FEB12E}" destId="{92CFA6B8-6E72-4484-8CE5-EBEA33E21F5F}" srcOrd="0" destOrd="0" presId="urn:microsoft.com/office/officeart/2008/layout/LinedList"/>
    <dgm:cxn modelId="{8B076EF5-3513-474A-8A35-1A9E9EDA3FE6}" type="presParOf" srcId="{92A6DB98-4EB7-4D8E-BC9C-F60684FEB12E}" destId="{C27F2B7E-8197-4ACD-AE35-9D0A281C69B1}" srcOrd="1" destOrd="0" presId="urn:microsoft.com/office/officeart/2008/layout/LinedList"/>
    <dgm:cxn modelId="{D34C4AFB-49E1-48AC-B10F-A7D78BFFB9B0}" type="presParOf" srcId="{5B140713-A842-4331-9AEF-80F32CD0B646}" destId="{1BCE4BC0-90DD-480B-B895-2458904F73E5}" srcOrd="8" destOrd="0" presId="urn:microsoft.com/office/officeart/2008/layout/LinedList"/>
    <dgm:cxn modelId="{A5B1ABA6-B183-47B5-A0B7-66C2A4ECF5EC}" type="presParOf" srcId="{5B140713-A842-4331-9AEF-80F32CD0B646}" destId="{76C79878-7C56-4F83-933F-44BBD07C794A}" srcOrd="9" destOrd="0" presId="urn:microsoft.com/office/officeart/2008/layout/LinedList"/>
    <dgm:cxn modelId="{9BCDE18C-D131-480D-8C96-D4B65B46BF8E}" type="presParOf" srcId="{76C79878-7C56-4F83-933F-44BBD07C794A}" destId="{E2645778-C91E-4813-8D88-0EE6E57C6C22}" srcOrd="0" destOrd="0" presId="urn:microsoft.com/office/officeart/2008/layout/LinedList"/>
    <dgm:cxn modelId="{734914AD-CBF0-46E2-932E-BBA951A77AAB}" type="presParOf" srcId="{76C79878-7C56-4F83-933F-44BBD07C794A}" destId="{511215CB-EE16-48A9-AFE8-5874ACCFBE1D}" srcOrd="1" destOrd="0" presId="urn:microsoft.com/office/officeart/2008/layout/LinedList"/>
    <dgm:cxn modelId="{EF0A5D3A-961F-4B33-8F22-CAB171C73FEF}" type="presParOf" srcId="{5B140713-A842-4331-9AEF-80F32CD0B646}" destId="{6C62EDC7-F871-4665-9258-E79D9FBD075E}" srcOrd="10" destOrd="0" presId="urn:microsoft.com/office/officeart/2008/layout/LinedList"/>
    <dgm:cxn modelId="{EF861786-8A2A-4C57-B76D-B8087AAD36ED}" type="presParOf" srcId="{5B140713-A842-4331-9AEF-80F32CD0B646}" destId="{778780E8-4C64-4E8B-BE1E-CEB76257ED95}" srcOrd="11" destOrd="0" presId="urn:microsoft.com/office/officeart/2008/layout/LinedList"/>
    <dgm:cxn modelId="{E49AAF7A-356A-4F67-995D-910F4EF9D828}" type="presParOf" srcId="{778780E8-4C64-4E8B-BE1E-CEB76257ED95}" destId="{49C7DEAE-CCC2-41BF-B8B7-BFA2E8CBEC89}" srcOrd="0" destOrd="0" presId="urn:microsoft.com/office/officeart/2008/layout/LinedList"/>
    <dgm:cxn modelId="{62004F1A-5D0C-44CD-8456-EA9D49018696}" type="presParOf" srcId="{778780E8-4C64-4E8B-BE1E-CEB76257ED95}" destId="{D2ECB378-5506-4001-866F-47DDDC6671D1}" srcOrd="1" destOrd="0" presId="urn:microsoft.com/office/officeart/2008/layout/LinedList"/>
    <dgm:cxn modelId="{7B8AD20D-811C-4D16-9F7D-8E13C1DD8700}" type="presParOf" srcId="{5B140713-A842-4331-9AEF-80F32CD0B646}" destId="{F5EBEFDB-F375-4813-BCD9-D88F9DB34956}" srcOrd="12" destOrd="0" presId="urn:microsoft.com/office/officeart/2008/layout/LinedList"/>
    <dgm:cxn modelId="{BC28D90A-9B6B-4772-8395-E4A7016F2F2B}" type="presParOf" srcId="{5B140713-A842-4331-9AEF-80F32CD0B646}" destId="{A00740DE-FBA2-4BD6-B3B6-3757BD3C20C2}" srcOrd="13" destOrd="0" presId="urn:microsoft.com/office/officeart/2008/layout/LinedList"/>
    <dgm:cxn modelId="{4337E494-FAB8-4362-82EC-DDFC51DE0954}" type="presParOf" srcId="{A00740DE-FBA2-4BD6-B3B6-3757BD3C20C2}" destId="{326F5154-D2DB-4174-AE70-BA200341D4D1}" srcOrd="0" destOrd="0" presId="urn:microsoft.com/office/officeart/2008/layout/LinedList"/>
    <dgm:cxn modelId="{07FA38E2-1EE9-41EA-83A8-D39BFF2FE578}" type="presParOf" srcId="{A00740DE-FBA2-4BD6-B3B6-3757BD3C20C2}" destId="{0C31FA05-1CE0-47F5-B5DE-0C580E0D2952}" srcOrd="1" destOrd="0" presId="urn:microsoft.com/office/officeart/2008/layout/LinedList"/>
    <dgm:cxn modelId="{DEA3C330-39EA-4AC3-9862-25C2F1A43B1A}" type="presParOf" srcId="{5B140713-A842-4331-9AEF-80F32CD0B646}" destId="{FD28CA0E-DB92-4DD6-9D76-46DC6CF29630}" srcOrd="14" destOrd="0" presId="urn:microsoft.com/office/officeart/2008/layout/LinedList"/>
    <dgm:cxn modelId="{F694C934-B9A2-4078-B77C-FA613BF0B55A}" type="presParOf" srcId="{5B140713-A842-4331-9AEF-80F32CD0B646}" destId="{437574C5-A1DA-48E2-AFEE-082B023113AB}" srcOrd="15" destOrd="0" presId="urn:microsoft.com/office/officeart/2008/layout/LinedList"/>
    <dgm:cxn modelId="{00B35B75-B821-4CEF-B703-8F40D6A06178}" type="presParOf" srcId="{437574C5-A1DA-48E2-AFEE-082B023113AB}" destId="{0E53F0D8-3EB0-4562-B339-C2BF06FEED56}" srcOrd="0" destOrd="0" presId="urn:microsoft.com/office/officeart/2008/layout/LinedList"/>
    <dgm:cxn modelId="{A3213BFB-C8A9-4F44-89B5-3D41181FD09B}" type="presParOf" srcId="{437574C5-A1DA-48E2-AFEE-082B023113AB}" destId="{9EAE170A-1913-4ABF-B568-69C5921DA0B0}" srcOrd="1" destOrd="0" presId="urn:microsoft.com/office/officeart/2008/layout/LinedList"/>
    <dgm:cxn modelId="{FBA7B51C-564E-42D7-A873-3619CACFFEE8}" type="presParOf" srcId="{5B140713-A842-4331-9AEF-80F32CD0B646}" destId="{757AB321-490C-4710-813C-B5C7DF979828}" srcOrd="16" destOrd="0" presId="urn:microsoft.com/office/officeart/2008/layout/LinedList"/>
    <dgm:cxn modelId="{46124C7B-98F3-49B0-9FBB-6F61FBF81538}" type="presParOf" srcId="{5B140713-A842-4331-9AEF-80F32CD0B646}" destId="{B89C5A52-0F64-45DB-952B-E0BE1D0BC336}" srcOrd="17" destOrd="0" presId="urn:microsoft.com/office/officeart/2008/layout/LinedList"/>
    <dgm:cxn modelId="{8C005442-826C-458D-A1A0-0102CF96F333}" type="presParOf" srcId="{B89C5A52-0F64-45DB-952B-E0BE1D0BC336}" destId="{A7A9ECE9-EC9A-4BF3-89C1-8E51107472E9}" srcOrd="0" destOrd="0" presId="urn:microsoft.com/office/officeart/2008/layout/LinedList"/>
    <dgm:cxn modelId="{41483238-CF37-4CB3-9FC1-BA853DF64274}" type="presParOf" srcId="{B89C5A52-0F64-45DB-952B-E0BE1D0BC336}" destId="{7CC08790-4868-4075-B0C3-F1C67CEF68E5}" srcOrd="1" destOrd="0" presId="urn:microsoft.com/office/officeart/2008/layout/LinedList"/>
    <dgm:cxn modelId="{5D380026-BF97-4F47-A1B2-A1F9DC23EDE7}" type="presParOf" srcId="{5B140713-A842-4331-9AEF-80F32CD0B646}" destId="{7B117BB6-C17A-46F6-8709-4D3A97E2E266}" srcOrd="18" destOrd="0" presId="urn:microsoft.com/office/officeart/2008/layout/LinedList"/>
    <dgm:cxn modelId="{D8B78698-67DA-4A1B-8002-AD95990132BB}" type="presParOf" srcId="{5B140713-A842-4331-9AEF-80F32CD0B646}" destId="{4A850788-33A6-4DCE-999C-DB6524BE4CB6}" srcOrd="19" destOrd="0" presId="urn:microsoft.com/office/officeart/2008/layout/LinedList"/>
    <dgm:cxn modelId="{1D358061-321D-4554-9BD4-4A4E95B2CC1F}" type="presParOf" srcId="{4A850788-33A6-4DCE-999C-DB6524BE4CB6}" destId="{9CDB5CD4-2C88-45CB-9D2B-1C059C530885}" srcOrd="0" destOrd="0" presId="urn:microsoft.com/office/officeart/2008/layout/LinedList"/>
    <dgm:cxn modelId="{C24F6A8B-899C-4284-8B32-A34AF59F9BFA}" type="presParOf" srcId="{4A850788-33A6-4DCE-999C-DB6524BE4CB6}" destId="{8EAFC554-2ACB-48D1-A9B8-2A399623B8E4}" srcOrd="1" destOrd="0" presId="urn:microsoft.com/office/officeart/2008/layout/LinedList"/>
    <dgm:cxn modelId="{A84185D6-B7A5-4F32-8A11-9798CD7D4F9E}" type="presParOf" srcId="{5B140713-A842-4331-9AEF-80F32CD0B646}" destId="{EACC8BCF-1837-464A-8028-F21A177977AD}" srcOrd="20" destOrd="0" presId="urn:microsoft.com/office/officeart/2008/layout/LinedList"/>
    <dgm:cxn modelId="{DBC151BB-0A42-4C83-80A5-F787DD958935}" type="presParOf" srcId="{5B140713-A842-4331-9AEF-80F32CD0B646}" destId="{C895C2EE-DE57-4196-B158-315496B5527C}" srcOrd="21" destOrd="0" presId="urn:microsoft.com/office/officeart/2008/layout/LinedList"/>
    <dgm:cxn modelId="{BDD1461F-9292-4723-9551-72241208D451}" type="presParOf" srcId="{C895C2EE-DE57-4196-B158-315496B5527C}" destId="{655A26EC-472A-4E0E-86E4-8980B6B1DAC1}" srcOrd="0" destOrd="0" presId="urn:microsoft.com/office/officeart/2008/layout/LinedList"/>
    <dgm:cxn modelId="{EBF05966-8490-4BCF-9923-0FAB333E2572}" type="presParOf" srcId="{C895C2EE-DE57-4196-B158-315496B5527C}" destId="{BBD457D9-0888-43D6-A5C3-81E5BECEB48A}" srcOrd="1" destOrd="0" presId="urn:microsoft.com/office/officeart/2008/layout/LinedList"/>
    <dgm:cxn modelId="{2407A11D-1384-4C91-BA52-45FCBAABCB0A}" type="presParOf" srcId="{5B140713-A842-4331-9AEF-80F32CD0B646}" destId="{3AA2AB4A-A2C6-44CD-B2DD-00B40C52012F}" srcOrd="22" destOrd="0" presId="urn:microsoft.com/office/officeart/2008/layout/LinedList"/>
    <dgm:cxn modelId="{60729C2F-101C-4B3E-A425-CAD869EACE36}" type="presParOf" srcId="{5B140713-A842-4331-9AEF-80F32CD0B646}" destId="{C36C825B-BB14-43EE-9D97-F1B328A04A15}" srcOrd="23" destOrd="0" presId="urn:microsoft.com/office/officeart/2008/layout/LinedList"/>
    <dgm:cxn modelId="{B4F3C2C4-5450-4205-A82D-3D84F8DDDC5D}" type="presParOf" srcId="{C36C825B-BB14-43EE-9D97-F1B328A04A15}" destId="{ADDB99B3-2CC2-4A4B-981A-54F08ECF1A66}" srcOrd="0" destOrd="0" presId="urn:microsoft.com/office/officeart/2008/layout/LinedList"/>
    <dgm:cxn modelId="{55141B0C-DB24-4109-B3E4-CC76F9215AB1}" type="presParOf" srcId="{C36C825B-BB14-43EE-9D97-F1B328A04A15}" destId="{78D3D8F8-8D55-4555-9B06-C893865EA2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7C16F8-8133-4576-9499-74FF31486C5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5E77FE2-9834-4B48-A512-88236F4B8A1A}">
      <dgm:prSet/>
      <dgm:spPr/>
      <dgm:t>
        <a:bodyPr/>
        <a:lstStyle/>
        <a:p>
          <a:r>
            <a:rPr lang="en-US"/>
            <a:t>Normal Flow of Events:</a:t>
          </a:r>
        </a:p>
      </dgm:t>
    </dgm:pt>
    <dgm:pt modelId="{781AD94C-4335-4175-92EA-15B9122E2775}" type="parTrans" cxnId="{86926237-A232-4E2A-BAC4-C857473D6961}">
      <dgm:prSet/>
      <dgm:spPr/>
      <dgm:t>
        <a:bodyPr/>
        <a:lstStyle/>
        <a:p>
          <a:endParaRPr lang="en-US"/>
        </a:p>
      </dgm:t>
    </dgm:pt>
    <dgm:pt modelId="{D757146F-4FB6-4C0C-8F88-64C1751F2CAA}" type="sibTrans" cxnId="{86926237-A232-4E2A-BAC4-C857473D6961}">
      <dgm:prSet/>
      <dgm:spPr/>
      <dgm:t>
        <a:bodyPr/>
        <a:lstStyle/>
        <a:p>
          <a:endParaRPr lang="en-US"/>
        </a:p>
      </dgm:t>
    </dgm:pt>
    <dgm:pt modelId="{FA0C8A40-AF5E-4386-AF32-AA17EC144FCE}">
      <dgm:prSet/>
      <dgm:spPr/>
      <dgm:t>
        <a:bodyPr/>
        <a:lstStyle/>
        <a:p>
          <a:r>
            <a:rPr lang="en-US"/>
            <a:t>1. Login:</a:t>
          </a:r>
        </a:p>
      </dgm:t>
    </dgm:pt>
    <dgm:pt modelId="{2D8A6D9A-909B-4324-BF74-ADD83D714AE8}" type="parTrans" cxnId="{15729E05-D3F6-47ED-8CDE-53BF49FC87F4}">
      <dgm:prSet/>
      <dgm:spPr/>
      <dgm:t>
        <a:bodyPr/>
        <a:lstStyle/>
        <a:p>
          <a:endParaRPr lang="en-US"/>
        </a:p>
      </dgm:t>
    </dgm:pt>
    <dgm:pt modelId="{757B3EC8-87DC-485C-B541-4B14BEA37F3B}" type="sibTrans" cxnId="{15729E05-D3F6-47ED-8CDE-53BF49FC87F4}">
      <dgm:prSet/>
      <dgm:spPr/>
      <dgm:t>
        <a:bodyPr/>
        <a:lstStyle/>
        <a:p>
          <a:endParaRPr lang="en-US"/>
        </a:p>
      </dgm:t>
    </dgm:pt>
    <dgm:pt modelId="{8401A548-5A09-4023-A072-76AC48D919AA}">
      <dgm:prSet/>
      <dgm:spPr/>
      <dgm:t>
        <a:bodyPr/>
        <a:lstStyle/>
        <a:p>
          <a:r>
            <a:rPr lang="en-US"/>
            <a:t>- The user logs into the system for authentication.</a:t>
          </a:r>
        </a:p>
      </dgm:t>
    </dgm:pt>
    <dgm:pt modelId="{9E0F9F58-F130-4BEF-8B6B-DD939FD77E42}" type="parTrans" cxnId="{FE359458-6103-4E34-BFE0-8BBA75C2B4A5}">
      <dgm:prSet/>
      <dgm:spPr/>
      <dgm:t>
        <a:bodyPr/>
        <a:lstStyle/>
        <a:p>
          <a:endParaRPr lang="en-US"/>
        </a:p>
      </dgm:t>
    </dgm:pt>
    <dgm:pt modelId="{6F1AB0D1-ECA1-4808-A7A5-3FF22A3DBD61}" type="sibTrans" cxnId="{FE359458-6103-4E34-BFE0-8BBA75C2B4A5}">
      <dgm:prSet/>
      <dgm:spPr/>
      <dgm:t>
        <a:bodyPr/>
        <a:lstStyle/>
        <a:p>
          <a:endParaRPr lang="en-US"/>
        </a:p>
      </dgm:t>
    </dgm:pt>
    <dgm:pt modelId="{F641C971-CB6B-4F17-81F5-BA9BD2027BAE}">
      <dgm:prSet/>
      <dgm:spPr/>
      <dgm:t>
        <a:bodyPr/>
        <a:lstStyle/>
        <a:p>
          <a:r>
            <a:rPr lang="en-US"/>
            <a:t>- The system verifies the user’s credentials.</a:t>
          </a:r>
        </a:p>
      </dgm:t>
    </dgm:pt>
    <dgm:pt modelId="{26B0F4F8-119D-4721-AA99-647A5E87F27D}" type="parTrans" cxnId="{EB9EE0A0-4A5D-4532-A14A-98F11F6365C6}">
      <dgm:prSet/>
      <dgm:spPr/>
      <dgm:t>
        <a:bodyPr/>
        <a:lstStyle/>
        <a:p>
          <a:endParaRPr lang="en-US"/>
        </a:p>
      </dgm:t>
    </dgm:pt>
    <dgm:pt modelId="{BD7EE66E-F67E-48E3-B343-967E35656795}" type="sibTrans" cxnId="{EB9EE0A0-4A5D-4532-A14A-98F11F6365C6}">
      <dgm:prSet/>
      <dgm:spPr/>
      <dgm:t>
        <a:bodyPr/>
        <a:lstStyle/>
        <a:p>
          <a:endParaRPr lang="en-US"/>
        </a:p>
      </dgm:t>
    </dgm:pt>
    <dgm:pt modelId="{EFFBFBF7-F5CB-48D7-8131-74223CFF4E80}">
      <dgm:prSet/>
      <dgm:spPr/>
      <dgm:t>
        <a:bodyPr/>
        <a:lstStyle/>
        <a:p>
          <a:r>
            <a:rPr lang="en-US"/>
            <a:t>2. Check Balance:</a:t>
          </a:r>
        </a:p>
      </dgm:t>
    </dgm:pt>
    <dgm:pt modelId="{D5E2AFFC-0335-4516-8C40-8776468586B9}" type="parTrans" cxnId="{B92F401F-D8C7-461C-9ABD-7F523562B419}">
      <dgm:prSet/>
      <dgm:spPr/>
      <dgm:t>
        <a:bodyPr/>
        <a:lstStyle/>
        <a:p>
          <a:endParaRPr lang="en-US"/>
        </a:p>
      </dgm:t>
    </dgm:pt>
    <dgm:pt modelId="{E0DC679C-FBCF-4072-89FF-7C2CC3DA42DB}" type="sibTrans" cxnId="{B92F401F-D8C7-461C-9ABD-7F523562B419}">
      <dgm:prSet/>
      <dgm:spPr/>
      <dgm:t>
        <a:bodyPr/>
        <a:lstStyle/>
        <a:p>
          <a:endParaRPr lang="en-US"/>
        </a:p>
      </dgm:t>
    </dgm:pt>
    <dgm:pt modelId="{4C4234AF-1DFF-4AF4-B0E3-FBA8AB3A8693}">
      <dgm:prSet/>
      <dgm:spPr/>
      <dgm:t>
        <a:bodyPr/>
        <a:lstStyle/>
        <a:p>
          <a:r>
            <a:rPr lang="en-US"/>
            <a:t>- The user requests to view the remaining electricity balance.</a:t>
          </a:r>
        </a:p>
      </dgm:t>
    </dgm:pt>
    <dgm:pt modelId="{5268EF0C-2575-42C5-B340-829ABE8A2247}" type="parTrans" cxnId="{85754452-7431-4031-B224-E207056B6728}">
      <dgm:prSet/>
      <dgm:spPr/>
      <dgm:t>
        <a:bodyPr/>
        <a:lstStyle/>
        <a:p>
          <a:endParaRPr lang="en-US"/>
        </a:p>
      </dgm:t>
    </dgm:pt>
    <dgm:pt modelId="{C393271C-8C27-4DD1-97DE-4A355B68C189}" type="sibTrans" cxnId="{85754452-7431-4031-B224-E207056B6728}">
      <dgm:prSet/>
      <dgm:spPr/>
      <dgm:t>
        <a:bodyPr/>
        <a:lstStyle/>
        <a:p>
          <a:endParaRPr lang="en-US"/>
        </a:p>
      </dgm:t>
    </dgm:pt>
    <dgm:pt modelId="{587A41EF-3DE0-438B-A402-60B15F759DF5}">
      <dgm:prSet/>
      <dgm:spPr/>
      <dgm:t>
        <a:bodyPr/>
        <a:lstStyle/>
        <a:p>
          <a:r>
            <a:rPr lang="en-US"/>
            <a:t>- The system retrieves and displays the balance from the electricity meter.</a:t>
          </a:r>
        </a:p>
      </dgm:t>
    </dgm:pt>
    <dgm:pt modelId="{586171AF-EC7E-4EB8-80D3-D04B869D3BF2}" type="parTrans" cxnId="{A753853D-1E5F-4601-838B-9D1D0CBD772F}">
      <dgm:prSet/>
      <dgm:spPr/>
      <dgm:t>
        <a:bodyPr/>
        <a:lstStyle/>
        <a:p>
          <a:endParaRPr lang="en-US"/>
        </a:p>
      </dgm:t>
    </dgm:pt>
    <dgm:pt modelId="{D5C8DBF1-51B1-4989-AD69-5638CF2C90E8}" type="sibTrans" cxnId="{A753853D-1E5F-4601-838B-9D1D0CBD772F}">
      <dgm:prSet/>
      <dgm:spPr/>
      <dgm:t>
        <a:bodyPr/>
        <a:lstStyle/>
        <a:p>
          <a:endParaRPr lang="en-US"/>
        </a:p>
      </dgm:t>
    </dgm:pt>
    <dgm:pt modelId="{D1F6C59C-606C-476D-9E28-A8F70911DCD5}">
      <dgm:prSet/>
      <dgm:spPr/>
      <dgm:t>
        <a:bodyPr/>
        <a:lstStyle/>
        <a:p>
          <a:r>
            <a:rPr lang="en-US"/>
            <a:t>3. Set Price Limit:</a:t>
          </a:r>
        </a:p>
      </dgm:t>
    </dgm:pt>
    <dgm:pt modelId="{A3288435-203F-40E6-AD5E-B50DFD62C074}" type="parTrans" cxnId="{6EFEE92E-7B74-45AE-BC14-4323F391A824}">
      <dgm:prSet/>
      <dgm:spPr/>
      <dgm:t>
        <a:bodyPr/>
        <a:lstStyle/>
        <a:p>
          <a:endParaRPr lang="en-US"/>
        </a:p>
      </dgm:t>
    </dgm:pt>
    <dgm:pt modelId="{25AAAA4D-C603-41CD-84AF-D9D275E301E1}" type="sibTrans" cxnId="{6EFEE92E-7B74-45AE-BC14-4323F391A824}">
      <dgm:prSet/>
      <dgm:spPr/>
      <dgm:t>
        <a:bodyPr/>
        <a:lstStyle/>
        <a:p>
          <a:endParaRPr lang="en-US"/>
        </a:p>
      </dgm:t>
    </dgm:pt>
    <dgm:pt modelId="{8F2CE1C5-6142-4C72-902C-8BA3F0D18A6B}">
      <dgm:prSet/>
      <dgm:spPr/>
      <dgm:t>
        <a:bodyPr/>
        <a:lstStyle/>
        <a:p>
          <a:r>
            <a:rPr lang="en-US"/>
            <a:t>- The user sets a limit on electricity consumption.</a:t>
          </a:r>
        </a:p>
      </dgm:t>
    </dgm:pt>
    <dgm:pt modelId="{0CA6F227-BE0E-475A-8030-9A970AE670FD}" type="parTrans" cxnId="{ECED4A1D-93DB-4D23-A745-EB6356AE63C8}">
      <dgm:prSet/>
      <dgm:spPr/>
      <dgm:t>
        <a:bodyPr/>
        <a:lstStyle/>
        <a:p>
          <a:endParaRPr lang="en-US"/>
        </a:p>
      </dgm:t>
    </dgm:pt>
    <dgm:pt modelId="{FE1160F6-ACBA-4C1C-9F1F-99E7717A93F5}" type="sibTrans" cxnId="{ECED4A1D-93DB-4D23-A745-EB6356AE63C8}">
      <dgm:prSet/>
      <dgm:spPr/>
      <dgm:t>
        <a:bodyPr/>
        <a:lstStyle/>
        <a:p>
          <a:endParaRPr lang="en-US"/>
        </a:p>
      </dgm:t>
    </dgm:pt>
    <dgm:pt modelId="{1744B1AD-B988-488F-BBDC-08D9090D1EB5}">
      <dgm:prSet/>
      <dgm:spPr/>
      <dgm:t>
        <a:bodyPr/>
        <a:lstStyle/>
        <a:p>
          <a:r>
            <a:rPr lang="en-US"/>
            <a:t>- The system validates the limit and updates the user’s profile.</a:t>
          </a:r>
        </a:p>
      </dgm:t>
    </dgm:pt>
    <dgm:pt modelId="{FD2B1D31-6A52-45CB-8BCF-E8727DA29216}" type="parTrans" cxnId="{ADD372AF-B294-4950-B91E-C13C26D8D51B}">
      <dgm:prSet/>
      <dgm:spPr/>
      <dgm:t>
        <a:bodyPr/>
        <a:lstStyle/>
        <a:p>
          <a:endParaRPr lang="en-US"/>
        </a:p>
      </dgm:t>
    </dgm:pt>
    <dgm:pt modelId="{4AEFC918-B23C-493C-B343-F62A567BA267}" type="sibTrans" cxnId="{ADD372AF-B294-4950-B91E-C13C26D8D51B}">
      <dgm:prSet/>
      <dgm:spPr/>
      <dgm:t>
        <a:bodyPr/>
        <a:lstStyle/>
        <a:p>
          <a:endParaRPr lang="en-US"/>
        </a:p>
      </dgm:t>
    </dgm:pt>
    <dgm:pt modelId="{1EA1BFBF-2B9D-4D2D-9D16-822F25F9706A}" type="pres">
      <dgm:prSet presAssocID="{B57C16F8-8133-4576-9499-74FF31486C5B}" presName="vert0" presStyleCnt="0">
        <dgm:presLayoutVars>
          <dgm:dir/>
          <dgm:animOne val="branch"/>
          <dgm:animLvl val="lvl"/>
        </dgm:presLayoutVars>
      </dgm:prSet>
      <dgm:spPr/>
    </dgm:pt>
    <dgm:pt modelId="{CB8DF625-B6BD-436C-B275-E0F92DB0EC66}" type="pres">
      <dgm:prSet presAssocID="{15E77FE2-9834-4B48-A512-88236F4B8A1A}" presName="thickLine" presStyleLbl="alignNode1" presStyleIdx="0" presStyleCnt="10"/>
      <dgm:spPr/>
    </dgm:pt>
    <dgm:pt modelId="{A88D3D97-B741-459F-AFEE-A7DCEA2505AC}" type="pres">
      <dgm:prSet presAssocID="{15E77FE2-9834-4B48-A512-88236F4B8A1A}" presName="horz1" presStyleCnt="0"/>
      <dgm:spPr/>
    </dgm:pt>
    <dgm:pt modelId="{A7D5E519-43DB-4D0D-8527-0D504E1954F8}" type="pres">
      <dgm:prSet presAssocID="{15E77FE2-9834-4B48-A512-88236F4B8A1A}" presName="tx1" presStyleLbl="revTx" presStyleIdx="0" presStyleCnt="10"/>
      <dgm:spPr/>
    </dgm:pt>
    <dgm:pt modelId="{AA02F053-F851-4DD8-99F1-E1C6699089F5}" type="pres">
      <dgm:prSet presAssocID="{15E77FE2-9834-4B48-A512-88236F4B8A1A}" presName="vert1" presStyleCnt="0"/>
      <dgm:spPr/>
    </dgm:pt>
    <dgm:pt modelId="{D6AACC13-4E30-4CDD-B49E-F1395F97E402}" type="pres">
      <dgm:prSet presAssocID="{FA0C8A40-AF5E-4386-AF32-AA17EC144FCE}" presName="thickLine" presStyleLbl="alignNode1" presStyleIdx="1" presStyleCnt="10"/>
      <dgm:spPr/>
    </dgm:pt>
    <dgm:pt modelId="{DC459E35-D857-439A-B855-5D1A5DCAD5C9}" type="pres">
      <dgm:prSet presAssocID="{FA0C8A40-AF5E-4386-AF32-AA17EC144FCE}" presName="horz1" presStyleCnt="0"/>
      <dgm:spPr/>
    </dgm:pt>
    <dgm:pt modelId="{76D45391-2ACA-4D5D-A768-EBDFDA564561}" type="pres">
      <dgm:prSet presAssocID="{FA0C8A40-AF5E-4386-AF32-AA17EC144FCE}" presName="tx1" presStyleLbl="revTx" presStyleIdx="1" presStyleCnt="10"/>
      <dgm:spPr/>
    </dgm:pt>
    <dgm:pt modelId="{5D48FAC9-E9EE-4E27-BFFD-BEA67AB0C858}" type="pres">
      <dgm:prSet presAssocID="{FA0C8A40-AF5E-4386-AF32-AA17EC144FCE}" presName="vert1" presStyleCnt="0"/>
      <dgm:spPr/>
    </dgm:pt>
    <dgm:pt modelId="{D785F823-D7EF-428C-AA6A-9BC02095A034}" type="pres">
      <dgm:prSet presAssocID="{8401A548-5A09-4023-A072-76AC48D919AA}" presName="thickLine" presStyleLbl="alignNode1" presStyleIdx="2" presStyleCnt="10"/>
      <dgm:spPr/>
    </dgm:pt>
    <dgm:pt modelId="{EC859719-6A87-4F33-9307-09488B61D89A}" type="pres">
      <dgm:prSet presAssocID="{8401A548-5A09-4023-A072-76AC48D919AA}" presName="horz1" presStyleCnt="0"/>
      <dgm:spPr/>
    </dgm:pt>
    <dgm:pt modelId="{C440E067-62BA-4C51-B19F-D166B76E51FB}" type="pres">
      <dgm:prSet presAssocID="{8401A548-5A09-4023-A072-76AC48D919AA}" presName="tx1" presStyleLbl="revTx" presStyleIdx="2" presStyleCnt="10"/>
      <dgm:spPr/>
    </dgm:pt>
    <dgm:pt modelId="{E3BF62DB-D3E5-44EA-AAF7-48C1A767A7E4}" type="pres">
      <dgm:prSet presAssocID="{8401A548-5A09-4023-A072-76AC48D919AA}" presName="vert1" presStyleCnt="0"/>
      <dgm:spPr/>
    </dgm:pt>
    <dgm:pt modelId="{AC19B2D6-2830-4BE9-A296-DE19B08F4153}" type="pres">
      <dgm:prSet presAssocID="{F641C971-CB6B-4F17-81F5-BA9BD2027BAE}" presName="thickLine" presStyleLbl="alignNode1" presStyleIdx="3" presStyleCnt="10"/>
      <dgm:spPr/>
    </dgm:pt>
    <dgm:pt modelId="{C180CC6F-2ED6-444B-8862-C4F02E30876E}" type="pres">
      <dgm:prSet presAssocID="{F641C971-CB6B-4F17-81F5-BA9BD2027BAE}" presName="horz1" presStyleCnt="0"/>
      <dgm:spPr/>
    </dgm:pt>
    <dgm:pt modelId="{9CCCD7CD-C331-4270-BAC0-DF498EB3332A}" type="pres">
      <dgm:prSet presAssocID="{F641C971-CB6B-4F17-81F5-BA9BD2027BAE}" presName="tx1" presStyleLbl="revTx" presStyleIdx="3" presStyleCnt="10"/>
      <dgm:spPr/>
    </dgm:pt>
    <dgm:pt modelId="{0DBC65CA-6B16-40DA-9156-EFA471C1A7B1}" type="pres">
      <dgm:prSet presAssocID="{F641C971-CB6B-4F17-81F5-BA9BD2027BAE}" presName="vert1" presStyleCnt="0"/>
      <dgm:spPr/>
    </dgm:pt>
    <dgm:pt modelId="{07D21FEC-E316-4F5E-B837-0F5175F1E04A}" type="pres">
      <dgm:prSet presAssocID="{EFFBFBF7-F5CB-48D7-8131-74223CFF4E80}" presName="thickLine" presStyleLbl="alignNode1" presStyleIdx="4" presStyleCnt="10"/>
      <dgm:spPr/>
    </dgm:pt>
    <dgm:pt modelId="{D75C2487-0F9B-438D-950E-200F2AD5FEAA}" type="pres">
      <dgm:prSet presAssocID="{EFFBFBF7-F5CB-48D7-8131-74223CFF4E80}" presName="horz1" presStyleCnt="0"/>
      <dgm:spPr/>
    </dgm:pt>
    <dgm:pt modelId="{2C1FBB00-5CE3-43C4-A9D9-84F83C82DCC1}" type="pres">
      <dgm:prSet presAssocID="{EFFBFBF7-F5CB-48D7-8131-74223CFF4E80}" presName="tx1" presStyleLbl="revTx" presStyleIdx="4" presStyleCnt="10"/>
      <dgm:spPr/>
    </dgm:pt>
    <dgm:pt modelId="{03BE8E32-759C-4D4A-81EC-36859F3EF19D}" type="pres">
      <dgm:prSet presAssocID="{EFFBFBF7-F5CB-48D7-8131-74223CFF4E80}" presName="vert1" presStyleCnt="0"/>
      <dgm:spPr/>
    </dgm:pt>
    <dgm:pt modelId="{9608CDF7-779B-42BE-9C76-24C023BFA632}" type="pres">
      <dgm:prSet presAssocID="{4C4234AF-1DFF-4AF4-B0E3-FBA8AB3A8693}" presName="thickLine" presStyleLbl="alignNode1" presStyleIdx="5" presStyleCnt="10"/>
      <dgm:spPr/>
    </dgm:pt>
    <dgm:pt modelId="{292519E7-6AE9-4E14-99B4-C957B6910E76}" type="pres">
      <dgm:prSet presAssocID="{4C4234AF-1DFF-4AF4-B0E3-FBA8AB3A8693}" presName="horz1" presStyleCnt="0"/>
      <dgm:spPr/>
    </dgm:pt>
    <dgm:pt modelId="{34BF986F-3F21-4792-B006-FD244183830E}" type="pres">
      <dgm:prSet presAssocID="{4C4234AF-1DFF-4AF4-B0E3-FBA8AB3A8693}" presName="tx1" presStyleLbl="revTx" presStyleIdx="5" presStyleCnt="10"/>
      <dgm:spPr/>
    </dgm:pt>
    <dgm:pt modelId="{8DA4D8CD-196A-422E-BCFF-664A7053CD00}" type="pres">
      <dgm:prSet presAssocID="{4C4234AF-1DFF-4AF4-B0E3-FBA8AB3A8693}" presName="vert1" presStyleCnt="0"/>
      <dgm:spPr/>
    </dgm:pt>
    <dgm:pt modelId="{CA6555FE-6BDA-42B4-BD80-A3FB05EEB484}" type="pres">
      <dgm:prSet presAssocID="{587A41EF-3DE0-438B-A402-60B15F759DF5}" presName="thickLine" presStyleLbl="alignNode1" presStyleIdx="6" presStyleCnt="10"/>
      <dgm:spPr/>
    </dgm:pt>
    <dgm:pt modelId="{72CF276B-1D7D-4F61-BE3E-6DB2E2F82583}" type="pres">
      <dgm:prSet presAssocID="{587A41EF-3DE0-438B-A402-60B15F759DF5}" presName="horz1" presStyleCnt="0"/>
      <dgm:spPr/>
    </dgm:pt>
    <dgm:pt modelId="{E1BA6120-7FA5-4F4D-A3DD-855C6BACD574}" type="pres">
      <dgm:prSet presAssocID="{587A41EF-3DE0-438B-A402-60B15F759DF5}" presName="tx1" presStyleLbl="revTx" presStyleIdx="6" presStyleCnt="10"/>
      <dgm:spPr/>
    </dgm:pt>
    <dgm:pt modelId="{3D7F0EB6-C56C-47A4-B3C4-EEFF8E72638F}" type="pres">
      <dgm:prSet presAssocID="{587A41EF-3DE0-438B-A402-60B15F759DF5}" presName="vert1" presStyleCnt="0"/>
      <dgm:spPr/>
    </dgm:pt>
    <dgm:pt modelId="{2ECCCC08-E6ED-4984-8CF9-6677ABA350C1}" type="pres">
      <dgm:prSet presAssocID="{D1F6C59C-606C-476D-9E28-A8F70911DCD5}" presName="thickLine" presStyleLbl="alignNode1" presStyleIdx="7" presStyleCnt="10"/>
      <dgm:spPr/>
    </dgm:pt>
    <dgm:pt modelId="{6033681B-5BF1-40C9-8077-262529E46752}" type="pres">
      <dgm:prSet presAssocID="{D1F6C59C-606C-476D-9E28-A8F70911DCD5}" presName="horz1" presStyleCnt="0"/>
      <dgm:spPr/>
    </dgm:pt>
    <dgm:pt modelId="{64836B53-2B73-4598-BFA7-9DC6AAAFFEEC}" type="pres">
      <dgm:prSet presAssocID="{D1F6C59C-606C-476D-9E28-A8F70911DCD5}" presName="tx1" presStyleLbl="revTx" presStyleIdx="7" presStyleCnt="10"/>
      <dgm:spPr/>
    </dgm:pt>
    <dgm:pt modelId="{CABF0297-E9DC-4F8E-960F-03A24BD4C6D8}" type="pres">
      <dgm:prSet presAssocID="{D1F6C59C-606C-476D-9E28-A8F70911DCD5}" presName="vert1" presStyleCnt="0"/>
      <dgm:spPr/>
    </dgm:pt>
    <dgm:pt modelId="{8908DF78-747E-455E-81EC-FE36FE69D2B2}" type="pres">
      <dgm:prSet presAssocID="{8F2CE1C5-6142-4C72-902C-8BA3F0D18A6B}" presName="thickLine" presStyleLbl="alignNode1" presStyleIdx="8" presStyleCnt="10"/>
      <dgm:spPr/>
    </dgm:pt>
    <dgm:pt modelId="{7ABE3472-55C2-456B-81E0-1692111C9D81}" type="pres">
      <dgm:prSet presAssocID="{8F2CE1C5-6142-4C72-902C-8BA3F0D18A6B}" presName="horz1" presStyleCnt="0"/>
      <dgm:spPr/>
    </dgm:pt>
    <dgm:pt modelId="{B17B146A-E478-434D-AD7E-7C6A54C4F62A}" type="pres">
      <dgm:prSet presAssocID="{8F2CE1C5-6142-4C72-902C-8BA3F0D18A6B}" presName="tx1" presStyleLbl="revTx" presStyleIdx="8" presStyleCnt="10"/>
      <dgm:spPr/>
    </dgm:pt>
    <dgm:pt modelId="{BF588EE6-02F7-4867-B5F2-1ABCE912F782}" type="pres">
      <dgm:prSet presAssocID="{8F2CE1C5-6142-4C72-902C-8BA3F0D18A6B}" presName="vert1" presStyleCnt="0"/>
      <dgm:spPr/>
    </dgm:pt>
    <dgm:pt modelId="{7A269E6E-5504-4082-8E69-E1B904AD0028}" type="pres">
      <dgm:prSet presAssocID="{1744B1AD-B988-488F-BBDC-08D9090D1EB5}" presName="thickLine" presStyleLbl="alignNode1" presStyleIdx="9" presStyleCnt="10"/>
      <dgm:spPr/>
    </dgm:pt>
    <dgm:pt modelId="{95873A9B-4CCC-4DE7-9881-62203304B840}" type="pres">
      <dgm:prSet presAssocID="{1744B1AD-B988-488F-BBDC-08D9090D1EB5}" presName="horz1" presStyleCnt="0"/>
      <dgm:spPr/>
    </dgm:pt>
    <dgm:pt modelId="{2BA513BA-755A-408D-8184-704E96A540A5}" type="pres">
      <dgm:prSet presAssocID="{1744B1AD-B988-488F-BBDC-08D9090D1EB5}" presName="tx1" presStyleLbl="revTx" presStyleIdx="9" presStyleCnt="10"/>
      <dgm:spPr/>
    </dgm:pt>
    <dgm:pt modelId="{C4870849-7A10-4415-B45C-8D76DE2285E5}" type="pres">
      <dgm:prSet presAssocID="{1744B1AD-B988-488F-BBDC-08D9090D1EB5}" presName="vert1" presStyleCnt="0"/>
      <dgm:spPr/>
    </dgm:pt>
  </dgm:ptLst>
  <dgm:cxnLst>
    <dgm:cxn modelId="{15729E05-D3F6-47ED-8CDE-53BF49FC87F4}" srcId="{B57C16F8-8133-4576-9499-74FF31486C5B}" destId="{FA0C8A40-AF5E-4386-AF32-AA17EC144FCE}" srcOrd="1" destOrd="0" parTransId="{2D8A6D9A-909B-4324-BF74-ADD83D714AE8}" sibTransId="{757B3EC8-87DC-485C-B541-4B14BEA37F3B}"/>
    <dgm:cxn modelId="{6921050D-7FD9-4D7F-B812-FB4380867F03}" type="presOf" srcId="{FA0C8A40-AF5E-4386-AF32-AA17EC144FCE}" destId="{76D45391-2ACA-4D5D-A768-EBDFDA564561}" srcOrd="0" destOrd="0" presId="urn:microsoft.com/office/officeart/2008/layout/LinedList"/>
    <dgm:cxn modelId="{3F4EDE13-9830-46E2-9F60-8E332491BA18}" type="presOf" srcId="{4C4234AF-1DFF-4AF4-B0E3-FBA8AB3A8693}" destId="{34BF986F-3F21-4792-B006-FD244183830E}" srcOrd="0" destOrd="0" presId="urn:microsoft.com/office/officeart/2008/layout/LinedList"/>
    <dgm:cxn modelId="{ECED4A1D-93DB-4D23-A745-EB6356AE63C8}" srcId="{B57C16F8-8133-4576-9499-74FF31486C5B}" destId="{8F2CE1C5-6142-4C72-902C-8BA3F0D18A6B}" srcOrd="8" destOrd="0" parTransId="{0CA6F227-BE0E-475A-8030-9A970AE670FD}" sibTransId="{FE1160F6-ACBA-4C1C-9F1F-99E7717A93F5}"/>
    <dgm:cxn modelId="{B92F401F-D8C7-461C-9ABD-7F523562B419}" srcId="{B57C16F8-8133-4576-9499-74FF31486C5B}" destId="{EFFBFBF7-F5CB-48D7-8131-74223CFF4E80}" srcOrd="4" destOrd="0" parTransId="{D5E2AFFC-0335-4516-8C40-8776468586B9}" sibTransId="{E0DC679C-FBCF-4072-89FF-7C2CC3DA42DB}"/>
    <dgm:cxn modelId="{6EFEE92E-7B74-45AE-BC14-4323F391A824}" srcId="{B57C16F8-8133-4576-9499-74FF31486C5B}" destId="{D1F6C59C-606C-476D-9E28-A8F70911DCD5}" srcOrd="7" destOrd="0" parTransId="{A3288435-203F-40E6-AD5E-B50DFD62C074}" sibTransId="{25AAAA4D-C603-41CD-84AF-D9D275E301E1}"/>
    <dgm:cxn modelId="{86926237-A232-4E2A-BAC4-C857473D6961}" srcId="{B57C16F8-8133-4576-9499-74FF31486C5B}" destId="{15E77FE2-9834-4B48-A512-88236F4B8A1A}" srcOrd="0" destOrd="0" parTransId="{781AD94C-4335-4175-92EA-15B9122E2775}" sibTransId="{D757146F-4FB6-4C0C-8F88-64C1751F2CAA}"/>
    <dgm:cxn modelId="{A753853D-1E5F-4601-838B-9D1D0CBD772F}" srcId="{B57C16F8-8133-4576-9499-74FF31486C5B}" destId="{587A41EF-3DE0-438B-A402-60B15F759DF5}" srcOrd="6" destOrd="0" parTransId="{586171AF-EC7E-4EB8-80D3-D04B869D3BF2}" sibTransId="{D5C8DBF1-51B1-4989-AD69-5638CF2C90E8}"/>
    <dgm:cxn modelId="{A22D5960-D51B-42E0-88C3-ED01DD8CB9DB}" type="presOf" srcId="{15E77FE2-9834-4B48-A512-88236F4B8A1A}" destId="{A7D5E519-43DB-4D0D-8527-0D504E1954F8}" srcOrd="0" destOrd="0" presId="urn:microsoft.com/office/officeart/2008/layout/LinedList"/>
    <dgm:cxn modelId="{4A353964-AC16-4195-9C63-1AD4DBB30DE4}" type="presOf" srcId="{1744B1AD-B988-488F-BBDC-08D9090D1EB5}" destId="{2BA513BA-755A-408D-8184-704E96A540A5}" srcOrd="0" destOrd="0" presId="urn:microsoft.com/office/officeart/2008/layout/LinedList"/>
    <dgm:cxn modelId="{006D534B-C80C-4134-A359-49D6494675D0}" type="presOf" srcId="{EFFBFBF7-F5CB-48D7-8131-74223CFF4E80}" destId="{2C1FBB00-5CE3-43C4-A9D9-84F83C82DCC1}" srcOrd="0" destOrd="0" presId="urn:microsoft.com/office/officeart/2008/layout/LinedList"/>
    <dgm:cxn modelId="{85754452-7431-4031-B224-E207056B6728}" srcId="{B57C16F8-8133-4576-9499-74FF31486C5B}" destId="{4C4234AF-1DFF-4AF4-B0E3-FBA8AB3A8693}" srcOrd="5" destOrd="0" parTransId="{5268EF0C-2575-42C5-B340-829ABE8A2247}" sibTransId="{C393271C-8C27-4DD1-97DE-4A355B68C189}"/>
    <dgm:cxn modelId="{FE359458-6103-4E34-BFE0-8BBA75C2B4A5}" srcId="{B57C16F8-8133-4576-9499-74FF31486C5B}" destId="{8401A548-5A09-4023-A072-76AC48D919AA}" srcOrd="2" destOrd="0" parTransId="{9E0F9F58-F130-4BEF-8B6B-DD939FD77E42}" sibTransId="{6F1AB0D1-ECA1-4808-A7A5-3FF22A3DBD61}"/>
    <dgm:cxn modelId="{F02DE45A-24F6-417C-9F82-EF0D1BE15B6E}" type="presOf" srcId="{D1F6C59C-606C-476D-9E28-A8F70911DCD5}" destId="{64836B53-2B73-4598-BFA7-9DC6AAAFFEEC}" srcOrd="0" destOrd="0" presId="urn:microsoft.com/office/officeart/2008/layout/LinedList"/>
    <dgm:cxn modelId="{2C9C2D8C-D68A-41BB-84B7-31A93F732670}" type="presOf" srcId="{8401A548-5A09-4023-A072-76AC48D919AA}" destId="{C440E067-62BA-4C51-B19F-D166B76E51FB}" srcOrd="0" destOrd="0" presId="urn:microsoft.com/office/officeart/2008/layout/LinedList"/>
    <dgm:cxn modelId="{EB9EE0A0-4A5D-4532-A14A-98F11F6365C6}" srcId="{B57C16F8-8133-4576-9499-74FF31486C5B}" destId="{F641C971-CB6B-4F17-81F5-BA9BD2027BAE}" srcOrd="3" destOrd="0" parTransId="{26B0F4F8-119D-4721-AA99-647A5E87F27D}" sibTransId="{BD7EE66E-F67E-48E3-B343-967E35656795}"/>
    <dgm:cxn modelId="{BBC562A6-A111-4444-BF4D-FE5072DFA1D8}" type="presOf" srcId="{B57C16F8-8133-4576-9499-74FF31486C5B}" destId="{1EA1BFBF-2B9D-4D2D-9D16-822F25F9706A}" srcOrd="0" destOrd="0" presId="urn:microsoft.com/office/officeart/2008/layout/LinedList"/>
    <dgm:cxn modelId="{ADD372AF-B294-4950-B91E-C13C26D8D51B}" srcId="{B57C16F8-8133-4576-9499-74FF31486C5B}" destId="{1744B1AD-B988-488F-BBDC-08D9090D1EB5}" srcOrd="9" destOrd="0" parTransId="{FD2B1D31-6A52-45CB-8BCF-E8727DA29216}" sibTransId="{4AEFC918-B23C-493C-B343-F62A567BA267}"/>
    <dgm:cxn modelId="{9B5C78C6-7C1D-4B86-BB98-4777046A0AB0}" type="presOf" srcId="{F641C971-CB6B-4F17-81F5-BA9BD2027BAE}" destId="{9CCCD7CD-C331-4270-BAC0-DF498EB3332A}" srcOrd="0" destOrd="0" presId="urn:microsoft.com/office/officeart/2008/layout/LinedList"/>
    <dgm:cxn modelId="{395C64D7-3330-43F8-8DA5-370C3F4BDCEC}" type="presOf" srcId="{587A41EF-3DE0-438B-A402-60B15F759DF5}" destId="{E1BA6120-7FA5-4F4D-A3DD-855C6BACD574}" srcOrd="0" destOrd="0" presId="urn:microsoft.com/office/officeart/2008/layout/LinedList"/>
    <dgm:cxn modelId="{780F8CD9-1928-45B2-A471-86E5BF7A5140}" type="presOf" srcId="{8F2CE1C5-6142-4C72-902C-8BA3F0D18A6B}" destId="{B17B146A-E478-434D-AD7E-7C6A54C4F62A}" srcOrd="0" destOrd="0" presId="urn:microsoft.com/office/officeart/2008/layout/LinedList"/>
    <dgm:cxn modelId="{B33A1828-1AA5-45E8-BD81-DF4201295DDB}" type="presParOf" srcId="{1EA1BFBF-2B9D-4D2D-9D16-822F25F9706A}" destId="{CB8DF625-B6BD-436C-B275-E0F92DB0EC66}" srcOrd="0" destOrd="0" presId="urn:microsoft.com/office/officeart/2008/layout/LinedList"/>
    <dgm:cxn modelId="{97E90CB7-7484-4432-A78A-61C14BA35F33}" type="presParOf" srcId="{1EA1BFBF-2B9D-4D2D-9D16-822F25F9706A}" destId="{A88D3D97-B741-459F-AFEE-A7DCEA2505AC}" srcOrd="1" destOrd="0" presId="urn:microsoft.com/office/officeart/2008/layout/LinedList"/>
    <dgm:cxn modelId="{18C73F4B-291E-4A1C-9765-E9B2096350FB}" type="presParOf" srcId="{A88D3D97-B741-459F-AFEE-A7DCEA2505AC}" destId="{A7D5E519-43DB-4D0D-8527-0D504E1954F8}" srcOrd="0" destOrd="0" presId="urn:microsoft.com/office/officeart/2008/layout/LinedList"/>
    <dgm:cxn modelId="{F58FEE37-697A-47DF-881E-4A13789D0DD4}" type="presParOf" srcId="{A88D3D97-B741-459F-AFEE-A7DCEA2505AC}" destId="{AA02F053-F851-4DD8-99F1-E1C6699089F5}" srcOrd="1" destOrd="0" presId="urn:microsoft.com/office/officeart/2008/layout/LinedList"/>
    <dgm:cxn modelId="{C8C4F6D9-5E13-4362-AFF7-C48C2D08A1DA}" type="presParOf" srcId="{1EA1BFBF-2B9D-4D2D-9D16-822F25F9706A}" destId="{D6AACC13-4E30-4CDD-B49E-F1395F97E402}" srcOrd="2" destOrd="0" presId="urn:microsoft.com/office/officeart/2008/layout/LinedList"/>
    <dgm:cxn modelId="{C98E7D7F-3114-4EE5-B13A-2D0FC88F0558}" type="presParOf" srcId="{1EA1BFBF-2B9D-4D2D-9D16-822F25F9706A}" destId="{DC459E35-D857-439A-B855-5D1A5DCAD5C9}" srcOrd="3" destOrd="0" presId="urn:microsoft.com/office/officeart/2008/layout/LinedList"/>
    <dgm:cxn modelId="{D52302B9-F29B-4B82-99B9-E07AFBF8401A}" type="presParOf" srcId="{DC459E35-D857-439A-B855-5D1A5DCAD5C9}" destId="{76D45391-2ACA-4D5D-A768-EBDFDA564561}" srcOrd="0" destOrd="0" presId="urn:microsoft.com/office/officeart/2008/layout/LinedList"/>
    <dgm:cxn modelId="{7348DD39-61CB-4903-BE6E-3464BC014FA2}" type="presParOf" srcId="{DC459E35-D857-439A-B855-5D1A5DCAD5C9}" destId="{5D48FAC9-E9EE-4E27-BFFD-BEA67AB0C858}" srcOrd="1" destOrd="0" presId="urn:microsoft.com/office/officeart/2008/layout/LinedList"/>
    <dgm:cxn modelId="{9728BF7A-E4EB-4F76-86F5-55404CE0664D}" type="presParOf" srcId="{1EA1BFBF-2B9D-4D2D-9D16-822F25F9706A}" destId="{D785F823-D7EF-428C-AA6A-9BC02095A034}" srcOrd="4" destOrd="0" presId="urn:microsoft.com/office/officeart/2008/layout/LinedList"/>
    <dgm:cxn modelId="{6959F5B7-9E4E-4178-8E47-823E2DEBC587}" type="presParOf" srcId="{1EA1BFBF-2B9D-4D2D-9D16-822F25F9706A}" destId="{EC859719-6A87-4F33-9307-09488B61D89A}" srcOrd="5" destOrd="0" presId="urn:microsoft.com/office/officeart/2008/layout/LinedList"/>
    <dgm:cxn modelId="{BED65040-2931-4D09-A2AB-9A7657C05526}" type="presParOf" srcId="{EC859719-6A87-4F33-9307-09488B61D89A}" destId="{C440E067-62BA-4C51-B19F-D166B76E51FB}" srcOrd="0" destOrd="0" presId="urn:microsoft.com/office/officeart/2008/layout/LinedList"/>
    <dgm:cxn modelId="{BC95EC96-ABD1-42B6-B781-85FA8A1D722C}" type="presParOf" srcId="{EC859719-6A87-4F33-9307-09488B61D89A}" destId="{E3BF62DB-D3E5-44EA-AAF7-48C1A767A7E4}" srcOrd="1" destOrd="0" presId="urn:microsoft.com/office/officeart/2008/layout/LinedList"/>
    <dgm:cxn modelId="{62517941-3FDA-4F7A-A65E-B96BD397A965}" type="presParOf" srcId="{1EA1BFBF-2B9D-4D2D-9D16-822F25F9706A}" destId="{AC19B2D6-2830-4BE9-A296-DE19B08F4153}" srcOrd="6" destOrd="0" presId="urn:microsoft.com/office/officeart/2008/layout/LinedList"/>
    <dgm:cxn modelId="{001F2D53-A886-43BA-979B-B85CCB2C8CAA}" type="presParOf" srcId="{1EA1BFBF-2B9D-4D2D-9D16-822F25F9706A}" destId="{C180CC6F-2ED6-444B-8862-C4F02E30876E}" srcOrd="7" destOrd="0" presId="urn:microsoft.com/office/officeart/2008/layout/LinedList"/>
    <dgm:cxn modelId="{92CE2E01-A129-4F16-BBC5-EA31CA8D65ED}" type="presParOf" srcId="{C180CC6F-2ED6-444B-8862-C4F02E30876E}" destId="{9CCCD7CD-C331-4270-BAC0-DF498EB3332A}" srcOrd="0" destOrd="0" presId="urn:microsoft.com/office/officeart/2008/layout/LinedList"/>
    <dgm:cxn modelId="{8F8B5432-22A8-485B-B34B-F5C5B3F95E34}" type="presParOf" srcId="{C180CC6F-2ED6-444B-8862-C4F02E30876E}" destId="{0DBC65CA-6B16-40DA-9156-EFA471C1A7B1}" srcOrd="1" destOrd="0" presId="urn:microsoft.com/office/officeart/2008/layout/LinedList"/>
    <dgm:cxn modelId="{8839B904-85BC-4158-8A37-66E25815ED25}" type="presParOf" srcId="{1EA1BFBF-2B9D-4D2D-9D16-822F25F9706A}" destId="{07D21FEC-E316-4F5E-B837-0F5175F1E04A}" srcOrd="8" destOrd="0" presId="urn:microsoft.com/office/officeart/2008/layout/LinedList"/>
    <dgm:cxn modelId="{15B036C6-F053-476B-A28C-00EB93D1B163}" type="presParOf" srcId="{1EA1BFBF-2B9D-4D2D-9D16-822F25F9706A}" destId="{D75C2487-0F9B-438D-950E-200F2AD5FEAA}" srcOrd="9" destOrd="0" presId="urn:microsoft.com/office/officeart/2008/layout/LinedList"/>
    <dgm:cxn modelId="{A88B8871-13ED-4343-866F-5834DAF20AB9}" type="presParOf" srcId="{D75C2487-0F9B-438D-950E-200F2AD5FEAA}" destId="{2C1FBB00-5CE3-43C4-A9D9-84F83C82DCC1}" srcOrd="0" destOrd="0" presId="urn:microsoft.com/office/officeart/2008/layout/LinedList"/>
    <dgm:cxn modelId="{71DF2E69-EF1A-4F2E-8A64-17AC7B725079}" type="presParOf" srcId="{D75C2487-0F9B-438D-950E-200F2AD5FEAA}" destId="{03BE8E32-759C-4D4A-81EC-36859F3EF19D}" srcOrd="1" destOrd="0" presId="urn:microsoft.com/office/officeart/2008/layout/LinedList"/>
    <dgm:cxn modelId="{555B0553-4208-42AE-BFAA-0C4B93E30B36}" type="presParOf" srcId="{1EA1BFBF-2B9D-4D2D-9D16-822F25F9706A}" destId="{9608CDF7-779B-42BE-9C76-24C023BFA632}" srcOrd="10" destOrd="0" presId="urn:microsoft.com/office/officeart/2008/layout/LinedList"/>
    <dgm:cxn modelId="{99302CFB-2588-4156-9AB6-4CA3C743D436}" type="presParOf" srcId="{1EA1BFBF-2B9D-4D2D-9D16-822F25F9706A}" destId="{292519E7-6AE9-4E14-99B4-C957B6910E76}" srcOrd="11" destOrd="0" presId="urn:microsoft.com/office/officeart/2008/layout/LinedList"/>
    <dgm:cxn modelId="{8724BF01-36B9-4118-866C-3835E8C2F3E0}" type="presParOf" srcId="{292519E7-6AE9-4E14-99B4-C957B6910E76}" destId="{34BF986F-3F21-4792-B006-FD244183830E}" srcOrd="0" destOrd="0" presId="urn:microsoft.com/office/officeart/2008/layout/LinedList"/>
    <dgm:cxn modelId="{363B2F94-E9C7-44B5-9DD1-AFD5023AEF01}" type="presParOf" srcId="{292519E7-6AE9-4E14-99B4-C957B6910E76}" destId="{8DA4D8CD-196A-422E-BCFF-664A7053CD00}" srcOrd="1" destOrd="0" presId="urn:microsoft.com/office/officeart/2008/layout/LinedList"/>
    <dgm:cxn modelId="{4E01481D-080D-45BF-992F-C49E5C6326AF}" type="presParOf" srcId="{1EA1BFBF-2B9D-4D2D-9D16-822F25F9706A}" destId="{CA6555FE-6BDA-42B4-BD80-A3FB05EEB484}" srcOrd="12" destOrd="0" presId="urn:microsoft.com/office/officeart/2008/layout/LinedList"/>
    <dgm:cxn modelId="{5EC73FEB-CBC1-4561-85B0-ED845E3674B6}" type="presParOf" srcId="{1EA1BFBF-2B9D-4D2D-9D16-822F25F9706A}" destId="{72CF276B-1D7D-4F61-BE3E-6DB2E2F82583}" srcOrd="13" destOrd="0" presId="urn:microsoft.com/office/officeart/2008/layout/LinedList"/>
    <dgm:cxn modelId="{A4B165E4-BCE5-408B-A115-7E8EFBB6F9AF}" type="presParOf" srcId="{72CF276B-1D7D-4F61-BE3E-6DB2E2F82583}" destId="{E1BA6120-7FA5-4F4D-A3DD-855C6BACD574}" srcOrd="0" destOrd="0" presId="urn:microsoft.com/office/officeart/2008/layout/LinedList"/>
    <dgm:cxn modelId="{D87824B6-3F55-4603-9E93-EDB479D41312}" type="presParOf" srcId="{72CF276B-1D7D-4F61-BE3E-6DB2E2F82583}" destId="{3D7F0EB6-C56C-47A4-B3C4-EEFF8E72638F}" srcOrd="1" destOrd="0" presId="urn:microsoft.com/office/officeart/2008/layout/LinedList"/>
    <dgm:cxn modelId="{720A8C3E-2BA0-44B8-953F-D0BDA86E44B4}" type="presParOf" srcId="{1EA1BFBF-2B9D-4D2D-9D16-822F25F9706A}" destId="{2ECCCC08-E6ED-4984-8CF9-6677ABA350C1}" srcOrd="14" destOrd="0" presId="urn:microsoft.com/office/officeart/2008/layout/LinedList"/>
    <dgm:cxn modelId="{9D0E78C7-0229-4537-9976-7B65CD3C2323}" type="presParOf" srcId="{1EA1BFBF-2B9D-4D2D-9D16-822F25F9706A}" destId="{6033681B-5BF1-40C9-8077-262529E46752}" srcOrd="15" destOrd="0" presId="urn:microsoft.com/office/officeart/2008/layout/LinedList"/>
    <dgm:cxn modelId="{D5A2159B-A119-4300-8B96-09E6D979E0A8}" type="presParOf" srcId="{6033681B-5BF1-40C9-8077-262529E46752}" destId="{64836B53-2B73-4598-BFA7-9DC6AAAFFEEC}" srcOrd="0" destOrd="0" presId="urn:microsoft.com/office/officeart/2008/layout/LinedList"/>
    <dgm:cxn modelId="{9A2AAC8B-E01B-4252-A892-91C2E3C786EC}" type="presParOf" srcId="{6033681B-5BF1-40C9-8077-262529E46752}" destId="{CABF0297-E9DC-4F8E-960F-03A24BD4C6D8}" srcOrd="1" destOrd="0" presId="urn:microsoft.com/office/officeart/2008/layout/LinedList"/>
    <dgm:cxn modelId="{9B476BEC-99AB-4203-97AB-65B32DEDA97B}" type="presParOf" srcId="{1EA1BFBF-2B9D-4D2D-9D16-822F25F9706A}" destId="{8908DF78-747E-455E-81EC-FE36FE69D2B2}" srcOrd="16" destOrd="0" presId="urn:microsoft.com/office/officeart/2008/layout/LinedList"/>
    <dgm:cxn modelId="{042FC563-7BA5-4E52-8FFB-711CC92EFF39}" type="presParOf" srcId="{1EA1BFBF-2B9D-4D2D-9D16-822F25F9706A}" destId="{7ABE3472-55C2-456B-81E0-1692111C9D81}" srcOrd="17" destOrd="0" presId="urn:microsoft.com/office/officeart/2008/layout/LinedList"/>
    <dgm:cxn modelId="{A80427C5-67F6-4DDB-90C3-31CCEC913B40}" type="presParOf" srcId="{7ABE3472-55C2-456B-81E0-1692111C9D81}" destId="{B17B146A-E478-434D-AD7E-7C6A54C4F62A}" srcOrd="0" destOrd="0" presId="urn:microsoft.com/office/officeart/2008/layout/LinedList"/>
    <dgm:cxn modelId="{954026EA-DEEC-48A4-A651-34911B4367B8}" type="presParOf" srcId="{7ABE3472-55C2-456B-81E0-1692111C9D81}" destId="{BF588EE6-02F7-4867-B5F2-1ABCE912F782}" srcOrd="1" destOrd="0" presId="urn:microsoft.com/office/officeart/2008/layout/LinedList"/>
    <dgm:cxn modelId="{37CF581D-B12D-4A66-A1B5-C2A9869D86D7}" type="presParOf" srcId="{1EA1BFBF-2B9D-4D2D-9D16-822F25F9706A}" destId="{7A269E6E-5504-4082-8E69-E1B904AD0028}" srcOrd="18" destOrd="0" presId="urn:microsoft.com/office/officeart/2008/layout/LinedList"/>
    <dgm:cxn modelId="{764D6BF6-AE4A-4297-A2B0-78B007877D9A}" type="presParOf" srcId="{1EA1BFBF-2B9D-4D2D-9D16-822F25F9706A}" destId="{95873A9B-4CCC-4DE7-9881-62203304B840}" srcOrd="19" destOrd="0" presId="urn:microsoft.com/office/officeart/2008/layout/LinedList"/>
    <dgm:cxn modelId="{C901DDEA-926B-402F-BCB6-FF49FB041A45}" type="presParOf" srcId="{95873A9B-4CCC-4DE7-9881-62203304B840}" destId="{2BA513BA-755A-408D-8184-704E96A540A5}" srcOrd="0" destOrd="0" presId="urn:microsoft.com/office/officeart/2008/layout/LinedList"/>
    <dgm:cxn modelId="{B7F3F0A0-D664-478F-A2EF-C5704A7E5021}" type="presParOf" srcId="{95873A9B-4CCC-4DE7-9881-62203304B840}" destId="{C4870849-7A10-4415-B45C-8D76DE2285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794E9-53DE-48BD-9E63-6E4439524898}">
      <dsp:nvSpPr>
        <dsp:cNvPr id="0" name=""/>
        <dsp:cNvSpPr/>
      </dsp:nvSpPr>
      <dsp:spPr>
        <a:xfrm>
          <a:off x="0" y="3248"/>
          <a:ext cx="115392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2285B-E766-4D75-BFD0-DF9EED93C6F1}">
      <dsp:nvSpPr>
        <dsp:cNvPr id="0" name=""/>
        <dsp:cNvSpPr/>
      </dsp:nvSpPr>
      <dsp:spPr>
        <a:xfrm>
          <a:off x="0" y="3248"/>
          <a:ext cx="11539249" cy="553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Use Case Name: </a:t>
          </a:r>
          <a:r>
            <a:rPr lang="en-US" sz="1500" kern="1200" dirty="0"/>
            <a:t>Electricity Consumption Analyzer</a:t>
          </a:r>
          <a:r>
            <a:rPr lang="en-US" sz="1500" b="1" kern="1200" dirty="0"/>
            <a:t>                                                                 ID:</a:t>
          </a:r>
          <a:r>
            <a:rPr lang="en-US" sz="1500" kern="1200" dirty="0"/>
            <a:t> 1</a:t>
          </a:r>
        </a:p>
      </dsp:txBody>
      <dsp:txXfrm>
        <a:off x="0" y="3248"/>
        <a:ext cx="11539249" cy="553803"/>
      </dsp:txXfrm>
    </dsp:sp>
    <dsp:sp modelId="{C58F3A8F-5C54-4916-BA43-317685FED427}">
      <dsp:nvSpPr>
        <dsp:cNvPr id="0" name=""/>
        <dsp:cNvSpPr/>
      </dsp:nvSpPr>
      <dsp:spPr>
        <a:xfrm>
          <a:off x="0" y="557051"/>
          <a:ext cx="115392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CC46F-E02A-4BA3-BC36-EB7C500D78AD}">
      <dsp:nvSpPr>
        <dsp:cNvPr id="0" name=""/>
        <dsp:cNvSpPr/>
      </dsp:nvSpPr>
      <dsp:spPr>
        <a:xfrm>
          <a:off x="0" y="557051"/>
          <a:ext cx="11539249" cy="553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Importance Level: </a:t>
          </a:r>
          <a:r>
            <a:rPr lang="en-US" sz="1500" kern="1200" dirty="0"/>
            <a:t>High                                                                                                                   </a:t>
          </a:r>
          <a:r>
            <a:rPr lang="en-US" sz="1500" b="1" kern="1200" dirty="0"/>
            <a:t>Primary Actor: </a:t>
          </a:r>
          <a:r>
            <a:rPr lang="en-US" sz="1500" kern="1200" dirty="0"/>
            <a:t>User</a:t>
          </a:r>
        </a:p>
      </dsp:txBody>
      <dsp:txXfrm>
        <a:off x="0" y="557051"/>
        <a:ext cx="11539249" cy="553803"/>
      </dsp:txXfrm>
    </dsp:sp>
    <dsp:sp modelId="{A579ADDB-091D-44DB-8E4A-101BA1CBBB02}">
      <dsp:nvSpPr>
        <dsp:cNvPr id="0" name=""/>
        <dsp:cNvSpPr/>
      </dsp:nvSpPr>
      <dsp:spPr>
        <a:xfrm>
          <a:off x="0" y="1110855"/>
          <a:ext cx="115392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22599-574E-4F9C-BD60-52749310D76E}">
      <dsp:nvSpPr>
        <dsp:cNvPr id="0" name=""/>
        <dsp:cNvSpPr/>
      </dsp:nvSpPr>
      <dsp:spPr>
        <a:xfrm>
          <a:off x="0" y="1110855"/>
          <a:ext cx="11539249" cy="553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Stakeholders and Interests:                                                                                                 Type: </a:t>
          </a:r>
          <a:r>
            <a:rPr lang="en-US" sz="1500" kern="1200"/>
            <a:t>Extrnal</a:t>
          </a:r>
        </a:p>
      </dsp:txBody>
      <dsp:txXfrm>
        <a:off x="0" y="1110855"/>
        <a:ext cx="11539249" cy="553803"/>
      </dsp:txXfrm>
    </dsp:sp>
    <dsp:sp modelId="{74155F00-D6E6-4766-9008-96E73C29A9B2}">
      <dsp:nvSpPr>
        <dsp:cNvPr id="0" name=""/>
        <dsp:cNvSpPr/>
      </dsp:nvSpPr>
      <dsp:spPr>
        <a:xfrm>
          <a:off x="0" y="1664659"/>
          <a:ext cx="115392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FA6B8-6E72-4484-8CE5-EBEA33E21F5F}">
      <dsp:nvSpPr>
        <dsp:cNvPr id="0" name=""/>
        <dsp:cNvSpPr/>
      </dsp:nvSpPr>
      <dsp:spPr>
        <a:xfrm>
          <a:off x="0" y="1664659"/>
          <a:ext cx="11539249" cy="553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User: Ensures sufficient balance for electricity usage.</a:t>
          </a:r>
        </a:p>
      </dsp:txBody>
      <dsp:txXfrm>
        <a:off x="0" y="1664659"/>
        <a:ext cx="11539249" cy="553803"/>
      </dsp:txXfrm>
    </dsp:sp>
    <dsp:sp modelId="{1BCE4BC0-90DD-480B-B895-2458904F73E5}">
      <dsp:nvSpPr>
        <dsp:cNvPr id="0" name=""/>
        <dsp:cNvSpPr/>
      </dsp:nvSpPr>
      <dsp:spPr>
        <a:xfrm>
          <a:off x="0" y="2218463"/>
          <a:ext cx="115392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45778-C91E-4813-8D88-0EE6E57C6C22}">
      <dsp:nvSpPr>
        <dsp:cNvPr id="0" name=""/>
        <dsp:cNvSpPr/>
      </dsp:nvSpPr>
      <dsp:spPr>
        <a:xfrm>
          <a:off x="0" y="2218463"/>
          <a:ext cx="11539249" cy="553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Electricity Meter: Tracks and verifies electricity consumption data.</a:t>
          </a:r>
        </a:p>
      </dsp:txBody>
      <dsp:txXfrm>
        <a:off x="0" y="2218463"/>
        <a:ext cx="11539249" cy="553803"/>
      </dsp:txXfrm>
    </dsp:sp>
    <dsp:sp modelId="{6C62EDC7-F871-4665-9258-E79D9FBD075E}">
      <dsp:nvSpPr>
        <dsp:cNvPr id="0" name=""/>
        <dsp:cNvSpPr/>
      </dsp:nvSpPr>
      <dsp:spPr>
        <a:xfrm>
          <a:off x="0" y="2772267"/>
          <a:ext cx="115392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7DEAE-CCC2-41BF-B8B7-BFA2E8CBEC89}">
      <dsp:nvSpPr>
        <dsp:cNvPr id="0" name=""/>
        <dsp:cNvSpPr/>
      </dsp:nvSpPr>
      <dsp:spPr>
        <a:xfrm>
          <a:off x="0" y="2772267"/>
          <a:ext cx="11539249" cy="553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Brief Description:</a:t>
          </a:r>
          <a:endParaRPr lang="en-US" sz="1500" kern="1200"/>
        </a:p>
      </dsp:txBody>
      <dsp:txXfrm>
        <a:off x="0" y="2772267"/>
        <a:ext cx="11539249" cy="553803"/>
      </dsp:txXfrm>
    </dsp:sp>
    <dsp:sp modelId="{F5EBEFDB-F375-4813-BCD9-D88F9DB34956}">
      <dsp:nvSpPr>
        <dsp:cNvPr id="0" name=""/>
        <dsp:cNvSpPr/>
      </dsp:nvSpPr>
      <dsp:spPr>
        <a:xfrm>
          <a:off x="0" y="3326071"/>
          <a:ext cx="115392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F5154-D2DB-4174-AE70-BA200341D4D1}">
      <dsp:nvSpPr>
        <dsp:cNvPr id="0" name=""/>
        <dsp:cNvSpPr/>
      </dsp:nvSpPr>
      <dsp:spPr>
        <a:xfrm>
          <a:off x="0" y="3326071"/>
          <a:ext cx="11539249" cy="553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use case describes how users log in, check their balance, set price limits, recharge accounts, and receive notifications related to electricity usage.</a:t>
          </a:r>
        </a:p>
      </dsp:txBody>
      <dsp:txXfrm>
        <a:off x="0" y="3326071"/>
        <a:ext cx="11539249" cy="553803"/>
      </dsp:txXfrm>
    </dsp:sp>
    <dsp:sp modelId="{FD28CA0E-DB92-4DD6-9D76-46DC6CF29630}">
      <dsp:nvSpPr>
        <dsp:cNvPr id="0" name=""/>
        <dsp:cNvSpPr/>
      </dsp:nvSpPr>
      <dsp:spPr>
        <a:xfrm>
          <a:off x="0" y="3879874"/>
          <a:ext cx="115392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3F0D8-3EB0-4562-B339-C2BF06FEED56}">
      <dsp:nvSpPr>
        <dsp:cNvPr id="0" name=""/>
        <dsp:cNvSpPr/>
      </dsp:nvSpPr>
      <dsp:spPr>
        <a:xfrm>
          <a:off x="0" y="3879874"/>
          <a:ext cx="11539249" cy="553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Trigger : </a:t>
          </a:r>
          <a:r>
            <a:rPr lang="en-US" sz="1500" kern="1200"/>
            <a:t>The user interacts with the system to manage electricity consumption or balance </a:t>
          </a:r>
        </a:p>
      </dsp:txBody>
      <dsp:txXfrm>
        <a:off x="0" y="3879874"/>
        <a:ext cx="11539249" cy="553803"/>
      </dsp:txXfrm>
    </dsp:sp>
    <dsp:sp modelId="{757AB321-490C-4710-813C-B5C7DF979828}">
      <dsp:nvSpPr>
        <dsp:cNvPr id="0" name=""/>
        <dsp:cNvSpPr/>
      </dsp:nvSpPr>
      <dsp:spPr>
        <a:xfrm>
          <a:off x="0" y="4433678"/>
          <a:ext cx="115392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9ECE9-EC9A-4BF3-89C1-8E51107472E9}">
      <dsp:nvSpPr>
        <dsp:cNvPr id="0" name=""/>
        <dsp:cNvSpPr/>
      </dsp:nvSpPr>
      <dsp:spPr>
        <a:xfrm>
          <a:off x="0" y="4433678"/>
          <a:ext cx="11539249" cy="553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Relationships:</a:t>
          </a:r>
          <a:endParaRPr lang="en-US" sz="1500" kern="1200"/>
        </a:p>
      </dsp:txBody>
      <dsp:txXfrm>
        <a:off x="0" y="4433678"/>
        <a:ext cx="11539249" cy="553803"/>
      </dsp:txXfrm>
    </dsp:sp>
    <dsp:sp modelId="{7B117BB6-C17A-46F6-8709-4D3A97E2E266}">
      <dsp:nvSpPr>
        <dsp:cNvPr id="0" name=""/>
        <dsp:cNvSpPr/>
      </dsp:nvSpPr>
      <dsp:spPr>
        <a:xfrm>
          <a:off x="0" y="4987482"/>
          <a:ext cx="115392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B5CD4-2C88-45CB-9D2B-1C059C530885}">
      <dsp:nvSpPr>
        <dsp:cNvPr id="0" name=""/>
        <dsp:cNvSpPr/>
      </dsp:nvSpPr>
      <dsp:spPr>
        <a:xfrm>
          <a:off x="0" y="4987482"/>
          <a:ext cx="11539249" cy="553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Association: User, Electricity Meter</a:t>
          </a:r>
        </a:p>
      </dsp:txBody>
      <dsp:txXfrm>
        <a:off x="0" y="4987482"/>
        <a:ext cx="11539249" cy="553803"/>
      </dsp:txXfrm>
    </dsp:sp>
    <dsp:sp modelId="{EACC8BCF-1837-464A-8028-F21A177977AD}">
      <dsp:nvSpPr>
        <dsp:cNvPr id="0" name=""/>
        <dsp:cNvSpPr/>
      </dsp:nvSpPr>
      <dsp:spPr>
        <a:xfrm>
          <a:off x="0" y="5541286"/>
          <a:ext cx="115392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A26EC-472A-4E0E-86E4-8980B6B1DAC1}">
      <dsp:nvSpPr>
        <dsp:cNvPr id="0" name=""/>
        <dsp:cNvSpPr/>
      </dsp:nvSpPr>
      <dsp:spPr>
        <a:xfrm>
          <a:off x="0" y="5541286"/>
          <a:ext cx="11539249" cy="553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Include: Check Balance, Recharge, Notification</a:t>
          </a:r>
        </a:p>
      </dsp:txBody>
      <dsp:txXfrm>
        <a:off x="0" y="5541286"/>
        <a:ext cx="11539249" cy="553803"/>
      </dsp:txXfrm>
    </dsp:sp>
    <dsp:sp modelId="{3AA2AB4A-A2C6-44CD-B2DD-00B40C52012F}">
      <dsp:nvSpPr>
        <dsp:cNvPr id="0" name=""/>
        <dsp:cNvSpPr/>
      </dsp:nvSpPr>
      <dsp:spPr>
        <a:xfrm>
          <a:off x="0" y="6095090"/>
          <a:ext cx="115392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B99B3-2CC2-4A4B-981A-54F08ECF1A66}">
      <dsp:nvSpPr>
        <dsp:cNvPr id="0" name=""/>
        <dsp:cNvSpPr/>
      </dsp:nvSpPr>
      <dsp:spPr>
        <a:xfrm>
          <a:off x="0" y="6095090"/>
          <a:ext cx="11539249" cy="553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Extend: Set Price Limit</a:t>
          </a:r>
        </a:p>
      </dsp:txBody>
      <dsp:txXfrm>
        <a:off x="0" y="6095090"/>
        <a:ext cx="11539249" cy="553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DF625-B6BD-436C-B275-E0F92DB0EC66}">
      <dsp:nvSpPr>
        <dsp:cNvPr id="0" name=""/>
        <dsp:cNvSpPr/>
      </dsp:nvSpPr>
      <dsp:spPr>
        <a:xfrm>
          <a:off x="0" y="703"/>
          <a:ext cx="95091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5E519-43DB-4D0D-8527-0D504E1954F8}">
      <dsp:nvSpPr>
        <dsp:cNvPr id="0" name=""/>
        <dsp:cNvSpPr/>
      </dsp:nvSpPr>
      <dsp:spPr>
        <a:xfrm>
          <a:off x="0" y="703"/>
          <a:ext cx="9509141" cy="576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Normal Flow of Events:</a:t>
          </a:r>
        </a:p>
      </dsp:txBody>
      <dsp:txXfrm>
        <a:off x="0" y="703"/>
        <a:ext cx="9509141" cy="576439"/>
      </dsp:txXfrm>
    </dsp:sp>
    <dsp:sp modelId="{D6AACC13-4E30-4CDD-B49E-F1395F97E402}">
      <dsp:nvSpPr>
        <dsp:cNvPr id="0" name=""/>
        <dsp:cNvSpPr/>
      </dsp:nvSpPr>
      <dsp:spPr>
        <a:xfrm>
          <a:off x="0" y="577143"/>
          <a:ext cx="95091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45391-2ACA-4D5D-A768-EBDFDA564561}">
      <dsp:nvSpPr>
        <dsp:cNvPr id="0" name=""/>
        <dsp:cNvSpPr/>
      </dsp:nvSpPr>
      <dsp:spPr>
        <a:xfrm>
          <a:off x="0" y="577143"/>
          <a:ext cx="9509141" cy="576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 Login:</a:t>
          </a:r>
        </a:p>
      </dsp:txBody>
      <dsp:txXfrm>
        <a:off x="0" y="577143"/>
        <a:ext cx="9509141" cy="576439"/>
      </dsp:txXfrm>
    </dsp:sp>
    <dsp:sp modelId="{D785F823-D7EF-428C-AA6A-9BC02095A034}">
      <dsp:nvSpPr>
        <dsp:cNvPr id="0" name=""/>
        <dsp:cNvSpPr/>
      </dsp:nvSpPr>
      <dsp:spPr>
        <a:xfrm>
          <a:off x="0" y="1153582"/>
          <a:ext cx="95091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0E067-62BA-4C51-B19F-D166B76E51FB}">
      <dsp:nvSpPr>
        <dsp:cNvPr id="0" name=""/>
        <dsp:cNvSpPr/>
      </dsp:nvSpPr>
      <dsp:spPr>
        <a:xfrm>
          <a:off x="0" y="1153582"/>
          <a:ext cx="9509141" cy="576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The user logs into the system for authentication.</a:t>
          </a:r>
        </a:p>
      </dsp:txBody>
      <dsp:txXfrm>
        <a:off x="0" y="1153582"/>
        <a:ext cx="9509141" cy="576439"/>
      </dsp:txXfrm>
    </dsp:sp>
    <dsp:sp modelId="{AC19B2D6-2830-4BE9-A296-DE19B08F4153}">
      <dsp:nvSpPr>
        <dsp:cNvPr id="0" name=""/>
        <dsp:cNvSpPr/>
      </dsp:nvSpPr>
      <dsp:spPr>
        <a:xfrm>
          <a:off x="0" y="1730021"/>
          <a:ext cx="95091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CD7CD-C331-4270-BAC0-DF498EB3332A}">
      <dsp:nvSpPr>
        <dsp:cNvPr id="0" name=""/>
        <dsp:cNvSpPr/>
      </dsp:nvSpPr>
      <dsp:spPr>
        <a:xfrm>
          <a:off x="0" y="1730021"/>
          <a:ext cx="9509141" cy="576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The system verifies the user’s credentials.</a:t>
          </a:r>
        </a:p>
      </dsp:txBody>
      <dsp:txXfrm>
        <a:off x="0" y="1730021"/>
        <a:ext cx="9509141" cy="576439"/>
      </dsp:txXfrm>
    </dsp:sp>
    <dsp:sp modelId="{07D21FEC-E316-4F5E-B837-0F5175F1E04A}">
      <dsp:nvSpPr>
        <dsp:cNvPr id="0" name=""/>
        <dsp:cNvSpPr/>
      </dsp:nvSpPr>
      <dsp:spPr>
        <a:xfrm>
          <a:off x="0" y="2306460"/>
          <a:ext cx="95091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FBB00-5CE3-43C4-A9D9-84F83C82DCC1}">
      <dsp:nvSpPr>
        <dsp:cNvPr id="0" name=""/>
        <dsp:cNvSpPr/>
      </dsp:nvSpPr>
      <dsp:spPr>
        <a:xfrm>
          <a:off x="0" y="2306460"/>
          <a:ext cx="9509141" cy="576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Check Balance:</a:t>
          </a:r>
        </a:p>
      </dsp:txBody>
      <dsp:txXfrm>
        <a:off x="0" y="2306460"/>
        <a:ext cx="9509141" cy="576439"/>
      </dsp:txXfrm>
    </dsp:sp>
    <dsp:sp modelId="{9608CDF7-779B-42BE-9C76-24C023BFA632}">
      <dsp:nvSpPr>
        <dsp:cNvPr id="0" name=""/>
        <dsp:cNvSpPr/>
      </dsp:nvSpPr>
      <dsp:spPr>
        <a:xfrm>
          <a:off x="0" y="2882900"/>
          <a:ext cx="95091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F986F-3F21-4792-B006-FD244183830E}">
      <dsp:nvSpPr>
        <dsp:cNvPr id="0" name=""/>
        <dsp:cNvSpPr/>
      </dsp:nvSpPr>
      <dsp:spPr>
        <a:xfrm>
          <a:off x="0" y="2882900"/>
          <a:ext cx="9509141" cy="576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The user requests to view the remaining electricity balance.</a:t>
          </a:r>
        </a:p>
      </dsp:txBody>
      <dsp:txXfrm>
        <a:off x="0" y="2882900"/>
        <a:ext cx="9509141" cy="576439"/>
      </dsp:txXfrm>
    </dsp:sp>
    <dsp:sp modelId="{CA6555FE-6BDA-42B4-BD80-A3FB05EEB484}">
      <dsp:nvSpPr>
        <dsp:cNvPr id="0" name=""/>
        <dsp:cNvSpPr/>
      </dsp:nvSpPr>
      <dsp:spPr>
        <a:xfrm>
          <a:off x="0" y="3459339"/>
          <a:ext cx="95091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A6120-7FA5-4F4D-A3DD-855C6BACD574}">
      <dsp:nvSpPr>
        <dsp:cNvPr id="0" name=""/>
        <dsp:cNvSpPr/>
      </dsp:nvSpPr>
      <dsp:spPr>
        <a:xfrm>
          <a:off x="0" y="3459339"/>
          <a:ext cx="9509141" cy="576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The system retrieves and displays the balance from the electricity meter.</a:t>
          </a:r>
        </a:p>
      </dsp:txBody>
      <dsp:txXfrm>
        <a:off x="0" y="3459339"/>
        <a:ext cx="9509141" cy="576439"/>
      </dsp:txXfrm>
    </dsp:sp>
    <dsp:sp modelId="{2ECCCC08-E6ED-4984-8CF9-6677ABA350C1}">
      <dsp:nvSpPr>
        <dsp:cNvPr id="0" name=""/>
        <dsp:cNvSpPr/>
      </dsp:nvSpPr>
      <dsp:spPr>
        <a:xfrm>
          <a:off x="0" y="4035778"/>
          <a:ext cx="95091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36B53-2B73-4598-BFA7-9DC6AAAFFEEC}">
      <dsp:nvSpPr>
        <dsp:cNvPr id="0" name=""/>
        <dsp:cNvSpPr/>
      </dsp:nvSpPr>
      <dsp:spPr>
        <a:xfrm>
          <a:off x="0" y="4035778"/>
          <a:ext cx="9509141" cy="576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 Set Price Limit:</a:t>
          </a:r>
        </a:p>
      </dsp:txBody>
      <dsp:txXfrm>
        <a:off x="0" y="4035778"/>
        <a:ext cx="9509141" cy="576439"/>
      </dsp:txXfrm>
    </dsp:sp>
    <dsp:sp modelId="{8908DF78-747E-455E-81EC-FE36FE69D2B2}">
      <dsp:nvSpPr>
        <dsp:cNvPr id="0" name=""/>
        <dsp:cNvSpPr/>
      </dsp:nvSpPr>
      <dsp:spPr>
        <a:xfrm>
          <a:off x="0" y="4612217"/>
          <a:ext cx="95091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B146A-E478-434D-AD7E-7C6A54C4F62A}">
      <dsp:nvSpPr>
        <dsp:cNvPr id="0" name=""/>
        <dsp:cNvSpPr/>
      </dsp:nvSpPr>
      <dsp:spPr>
        <a:xfrm>
          <a:off x="0" y="4612217"/>
          <a:ext cx="9509141" cy="576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The user sets a limit on electricity consumption.</a:t>
          </a:r>
        </a:p>
      </dsp:txBody>
      <dsp:txXfrm>
        <a:off x="0" y="4612217"/>
        <a:ext cx="9509141" cy="576439"/>
      </dsp:txXfrm>
    </dsp:sp>
    <dsp:sp modelId="{7A269E6E-5504-4082-8E69-E1B904AD0028}">
      <dsp:nvSpPr>
        <dsp:cNvPr id="0" name=""/>
        <dsp:cNvSpPr/>
      </dsp:nvSpPr>
      <dsp:spPr>
        <a:xfrm>
          <a:off x="0" y="5188656"/>
          <a:ext cx="95091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513BA-755A-408D-8184-704E96A540A5}">
      <dsp:nvSpPr>
        <dsp:cNvPr id="0" name=""/>
        <dsp:cNvSpPr/>
      </dsp:nvSpPr>
      <dsp:spPr>
        <a:xfrm>
          <a:off x="0" y="5188656"/>
          <a:ext cx="9509141" cy="576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The system validates the limit and updates the user’s profile.</a:t>
          </a:r>
        </a:p>
      </dsp:txBody>
      <dsp:txXfrm>
        <a:off x="0" y="5188656"/>
        <a:ext cx="9509141" cy="576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D6DC-E1CB-4874-BF52-C3407230D20E}" type="datetime1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5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olume indicators"/>
          <p:cNvPicPr>
            <a:picLocks noChangeAspect="1"/>
          </p:cNvPicPr>
          <p:nvPr/>
        </p:nvPicPr>
        <p:blipFill>
          <a:blip r:embed="rId2">
            <a:alphaModFix amt="40000"/>
          </a:blip>
          <a:srcRect t="12610" r="6" b="8309"/>
          <a:stretch>
            <a:fillRect/>
          </a:stretch>
        </p:blipFill>
        <p:spPr>
          <a:xfrm>
            <a:off x="21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628367" y="89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/>
            <p:cNvCxnSpPr/>
            <p:nvPr/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/>
            <p:cNvSpPr/>
            <p:nvPr/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1864" y="3429000"/>
            <a:ext cx="5248275" cy="2387600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Electricity consumption analyzer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189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>
            <a:grpSpLocks noGrp="1" noUngrp="1" noRot="1" noChangeAspect="1" noMove="1" noResize="1"/>
          </p:cNvGrpSpPr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Graphic 33"/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Graphic 33"/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903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439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7725" y="1122363"/>
            <a:ext cx="524827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2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grpSp>
        <p:nvGrpSpPr>
          <p:cNvPr id="31" name="Group 30"/>
          <p:cNvGrpSpPr>
            <a:grpSpLocks noGrp="1" noUngrp="1" noRot="1" noChangeAspect="1" noMove="1" noResize="1"/>
          </p:cNvGrpSpPr>
          <p:nvPr/>
        </p:nvGrpSpPr>
        <p:grpSpPr>
          <a:xfrm>
            <a:off x="7434023" y="-6437"/>
            <a:ext cx="4133500" cy="6864437"/>
            <a:chOff x="7433816" y="-6437"/>
            <a:chExt cx="4133500" cy="686443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925" y="595726"/>
            <a:ext cx="2382108" cy="6268708"/>
          </a:xfrm>
          <a:prstGeom prst="rect">
            <a:avLst/>
          </a:prstGeom>
        </p:spPr>
      </p:pic>
      <p:sp>
        <p:nvSpPr>
          <p:cNvPr id="36" name="Title 1"/>
          <p:cNvSpPr txBox="1"/>
          <p:nvPr/>
        </p:nvSpPr>
        <p:spPr>
          <a:xfrm>
            <a:off x="3791819" y="2753810"/>
            <a:ext cx="2889487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Diagrams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766" y="740229"/>
            <a:ext cx="8098971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9532" y="2621281"/>
            <a:ext cx="24732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1312968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67" y="555813"/>
            <a:ext cx="7224983" cy="57643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3695" y="2079810"/>
            <a:ext cx="3083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CASE DIAGRAM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370" y="0"/>
            <a:ext cx="737616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1190" y="1968137"/>
            <a:ext cx="3692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Diagram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EDD72FD-F99D-03D2-4A65-83035ACC2F13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Use-Case Description </a:t>
            </a:r>
            <a:endParaRPr lang="en-US" sz="52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40071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Box 1"/>
          <p:cNvSpPr txBox="1"/>
          <p:nvPr/>
        </p:nvSpPr>
        <p:spPr>
          <a:xfrm>
            <a:off x="-635" y="8890"/>
            <a:ext cx="12192000" cy="6849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266700">
              <a:lnSpc>
                <a:spcPct val="114000"/>
              </a:lnSpc>
              <a:spcBef>
                <a:spcPts val="1000"/>
              </a:spcBef>
              <a:spcAft>
                <a:spcPct val="0"/>
              </a:spcAft>
            </a:pPr>
            <a:endParaRPr sz="1600" dirty="0">
              <a:latin typeface="Cambria" panose="02040503050406030204"/>
              <a:ea typeface="ＭＳ 明朝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5AF2A-A780-5F2A-6FA0-1D59C182A484}"/>
              </a:ext>
            </a:extLst>
          </p:cNvPr>
          <p:cNvSpPr txBox="1"/>
          <p:nvPr/>
        </p:nvSpPr>
        <p:spPr>
          <a:xfrm>
            <a:off x="4392385" y="8890"/>
            <a:ext cx="3022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F81BD"/>
                </a:solidFill>
                <a:latin typeface="Calibri" panose="020F0502020204030204"/>
                <a:ea typeface="MS Gothic" panose="020B0609070205080204" charset="-128"/>
                <a:sym typeface="+mn-ea"/>
              </a:rPr>
              <a:t> Use-Case Description </a:t>
            </a:r>
            <a:endParaRPr lang="en-US" sz="2400" dirty="0"/>
          </a:p>
        </p:txBody>
      </p:sp>
      <p:graphicFrame>
        <p:nvGraphicFramePr>
          <p:cNvPr id="4" name="TextBox 6">
            <a:extLst>
              <a:ext uri="{FF2B5EF4-FFF2-40B4-BE49-F238E27FC236}">
                <a16:creationId xmlns:a16="http://schemas.microsoft.com/office/drawing/2014/main" id="{1EE16C48-25DF-3A4B-B8FE-0517164EA1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2692743"/>
              </p:ext>
            </p:extLst>
          </p:nvPr>
        </p:nvGraphicFramePr>
        <p:xfrm>
          <a:off x="325740" y="458510"/>
          <a:ext cx="11539249" cy="6652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6544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BAA1C2-C2E8-B827-807E-FFA0828CE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279A21D-4F3B-E167-A9D6-320675A29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0937C9F-629F-2AE9-CBD9-DF165C7E2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909A676-2044-DA3A-AEB0-0130AF6CB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254FC16-F5F4-6FD2-AEF8-C1C174380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ED07376-B74D-20A9-8DDF-A98A05189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4DCEE16-56E9-FA13-CC5B-126022EBD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51F0D5-5E8E-4798-6559-CFB620B5D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77C8CEC-A215-CD9D-3738-1C302B952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F94F543-DA74-94FA-1BAF-DAB50908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E451D56-D970-1795-FF02-6B6FBF57D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AE9904-DEE4-22F0-569E-8DAF003FA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1" name="TextBox 1">
            <a:extLst>
              <a:ext uri="{FF2B5EF4-FFF2-40B4-BE49-F238E27FC236}">
                <a16:creationId xmlns:a16="http://schemas.microsoft.com/office/drawing/2014/main" id="{D9B6BBA9-8A6C-71AF-9C15-D473D483CC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3606663"/>
              </p:ext>
            </p:extLst>
          </p:nvPr>
        </p:nvGraphicFramePr>
        <p:xfrm>
          <a:off x="698499" y="546100"/>
          <a:ext cx="9509141" cy="576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3276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189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Grp="1" noUngrp="1" noRot="1" noChangeAspect="1" noMove="1" noResize="1"/>
          </p:cNvGrpSpPr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/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/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oup 16"/>
          <p:cNvGrpSpPr>
            <a:grpSpLocks noGrp="1" noUngrp="1" noRot="1" noChangeAspect="1" noMove="1" noResize="1"/>
          </p:cNvGrpSpPr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/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/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903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/>
          <p:cNvGrpSpPr>
            <a:grpSpLocks noGrp="1" noUngrp="1" noRot="1" noChangeAspect="1" noMove="1" noResize="1"/>
          </p:cNvGrpSpPr>
          <p:nvPr/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grpSp>
          <p:nvGrpSpPr>
            <p:cNvPr id="30" name="Group 29"/>
            <p:cNvGrpSpPr/>
            <p:nvPr/>
          </p:nvGrpSpPr>
          <p:grpSpPr>
            <a:xfrm>
              <a:off x="630269" y="-15381"/>
              <a:ext cx="10933011" cy="6880178"/>
              <a:chOff x="630269" y="-15381"/>
              <a:chExt cx="10933011" cy="688017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V="1">
                <a:off x="2193087" y="0"/>
                <a:ext cx="0" cy="68580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16200000">
                <a:off x="6729241" y="3413575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30269" y="3413532"/>
                <a:ext cx="2585819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975913" y="3413529"/>
                <a:ext cx="2587367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16200000">
                <a:off x="8134324" y="3435841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16200000">
                <a:off x="-2794261" y="3435428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Graphic 11"/>
            <p:cNvSpPr/>
            <p:nvPr/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765" y="3428997"/>
            <a:ext cx="5592851" cy="2607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200" dirty="0"/>
              <a:t>Companies , Meters and cost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324" y="3310598"/>
            <a:ext cx="3415779" cy="191283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135" y="-2848976"/>
            <a:ext cx="3415779" cy="25585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48639" y="25653"/>
            <a:ext cx="9094723" cy="10643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900" dirty="0"/>
              <a:t>Companies , Meters and cost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617348"/>
            <a:ext cx="4781612" cy="5735637"/>
          </a:xfr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3" y="5232475"/>
            <a:ext cx="4781612" cy="106434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2" y="659464"/>
            <a:ext cx="3415779" cy="255853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2" y="3218000"/>
            <a:ext cx="3415779" cy="19128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189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8"/>
          <p:cNvGrpSpPr>
            <a:grpSpLocks noGrp="1" noUngrp="1" noRot="1" noChangeAspect="1" noMove="1" noResize="1"/>
          </p:cNvGrpSpPr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/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/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0" name="Group 16"/>
          <p:cNvGrpSpPr>
            <a:grpSpLocks noGrp="1" noUngrp="1" noRot="1" noChangeAspect="1" noMove="1" noResize="1"/>
          </p:cNvGrpSpPr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/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/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41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903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28"/>
          <p:cNvGrpSpPr>
            <a:grpSpLocks noGrp="1" noUngrp="1" noRot="1" noChangeAspect="1" noMove="1" noResize="1"/>
          </p:cNvGrpSpPr>
          <p:nvPr/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grpSp>
          <p:nvGrpSpPr>
            <p:cNvPr id="30" name="Group 29"/>
            <p:cNvGrpSpPr/>
            <p:nvPr/>
          </p:nvGrpSpPr>
          <p:grpSpPr>
            <a:xfrm>
              <a:off x="630269" y="-15381"/>
              <a:ext cx="10933011" cy="6880178"/>
              <a:chOff x="630269" y="-15381"/>
              <a:chExt cx="10933011" cy="688017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V="1">
                <a:off x="2193087" y="0"/>
                <a:ext cx="0" cy="68580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16200000">
                <a:off x="6729241" y="3413575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30269" y="3413532"/>
                <a:ext cx="2585819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975913" y="3413529"/>
                <a:ext cx="2587367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16200000">
                <a:off x="8134324" y="3435841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16200000">
                <a:off x="-2794261" y="3435428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Graphic 11"/>
            <p:cNvSpPr/>
            <p:nvPr/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Title 1"/>
          <p:cNvSpPr txBox="1"/>
          <p:nvPr/>
        </p:nvSpPr>
        <p:spPr>
          <a:xfrm>
            <a:off x="4774479" y="3413529"/>
            <a:ext cx="2889487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Cost</a:t>
            </a:r>
          </a:p>
          <a:p>
            <a:pPr algn="ctr"/>
            <a:endParaRPr lang="en-US" sz="5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886038-D23C-BC47-6991-0D95562EF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69" y="7445671"/>
            <a:ext cx="10920548" cy="5669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903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81337"/>
            <a:ext cx="5836755" cy="2711736"/>
          </a:xfrm>
        </p:spPr>
        <p:txBody>
          <a:bodyPr>
            <a:normAutofit/>
          </a:bodyPr>
          <a:lstStyle/>
          <a:p>
            <a:r>
              <a:rPr lang="en-US" dirty="0"/>
              <a:t>Worked and presented to you by: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810566"/>
            <a:ext cx="5836755" cy="277798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buAutoNum type="arabicPeriod"/>
            </a:pPr>
            <a:r>
              <a:rPr lang="en-US" dirty="0"/>
              <a:t>Zeyad Saad Abdel-Fattah</a:t>
            </a:r>
          </a:p>
          <a:p>
            <a:pPr marL="342900" indent="-342900">
              <a:buAutoNum type="arabicPeriod"/>
            </a:pPr>
            <a:r>
              <a:rPr lang="en-US" dirty="0"/>
              <a:t>Joesph George Wahba</a:t>
            </a:r>
          </a:p>
          <a:p>
            <a:pPr marL="342900" indent="-342900">
              <a:buAutoNum type="arabicPeriod"/>
            </a:pPr>
            <a:r>
              <a:rPr lang="en-US" dirty="0"/>
              <a:t>Muhammed Ashraf El-Kateb</a:t>
            </a:r>
          </a:p>
          <a:p>
            <a:pPr marL="342900" indent="-342900">
              <a:buAutoNum type="arabicPeriod"/>
            </a:pPr>
            <a:r>
              <a:rPr lang="en-US"/>
              <a:t>Zyad Gamal Saeed</a:t>
            </a:r>
          </a:p>
          <a:p>
            <a:pPr marL="342900" indent="-342900">
              <a:buAutoNum type="arabicPeriod"/>
            </a:pPr>
            <a:r>
              <a:rPr lang="en-US" dirty="0"/>
              <a:t>Menna-Allah Ahmed</a:t>
            </a:r>
          </a:p>
          <a:p>
            <a:pPr marL="342900" indent="-342900">
              <a:buAutoNum type="arabicPeriod"/>
            </a:pPr>
            <a:r>
              <a:rPr lang="en-US" dirty="0"/>
              <a:t>Abdelhalim Ramadan</a:t>
            </a:r>
          </a:p>
        </p:txBody>
      </p:sp>
      <p:grpSp>
        <p:nvGrpSpPr>
          <p:cNvPr id="25" name="Group 24"/>
          <p:cNvGrpSpPr>
            <a:grpSpLocks noGrp="1" noUngrp="1" noRot="1" noChangeAspect="1" noMove="1" noResize="1"/>
          </p:cNvGrpSpPr>
          <p:nvPr/>
        </p:nvGrpSpPr>
        <p:grpSpPr>
          <a:xfrm>
            <a:off x="7433817" y="-6437"/>
            <a:ext cx="4133553" cy="6864437"/>
            <a:chOff x="7433816" y="-6437"/>
            <a:chExt cx="4133553" cy="6864437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743422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/>
            <p:cNvSpPr/>
            <p:nvPr/>
          </p:nvSpPr>
          <p:spPr>
            <a:xfrm rot="10800000">
              <a:off x="7990199" y="840583"/>
              <a:ext cx="3021199" cy="5189709"/>
            </a:xfrm>
            <a:custGeom>
              <a:avLst/>
              <a:gdLst>
                <a:gd name="connsiteX0" fmla="*/ 1700213 w 3400426"/>
                <a:gd name="connsiteY0" fmla="*/ 5841130 h 5841130"/>
                <a:gd name="connsiteX1" fmla="*/ 0 w 3400426"/>
                <a:gd name="connsiteY1" fmla="*/ 4140917 h 5841130"/>
                <a:gd name="connsiteX2" fmla="*/ 0 w 3400426"/>
                <a:gd name="connsiteY2" fmla="*/ 3536080 h 5841130"/>
                <a:gd name="connsiteX3" fmla="*/ 0 w 3400426"/>
                <a:gd name="connsiteY3" fmla="*/ 3536080 h 5841130"/>
                <a:gd name="connsiteX4" fmla="*/ 0 w 3400426"/>
                <a:gd name="connsiteY4" fmla="*/ 1700213 h 5841130"/>
                <a:gd name="connsiteX5" fmla="*/ 1700213 w 3400426"/>
                <a:gd name="connsiteY5" fmla="*/ 0 h 5841130"/>
                <a:gd name="connsiteX6" fmla="*/ 3400426 w 3400426"/>
                <a:gd name="connsiteY6" fmla="*/ 1700213 h 5841130"/>
                <a:gd name="connsiteX7" fmla="*/ 3400426 w 3400426"/>
                <a:gd name="connsiteY7" fmla="*/ 2305050 h 5841130"/>
                <a:gd name="connsiteX8" fmla="*/ 3400426 w 3400426"/>
                <a:gd name="connsiteY8" fmla="*/ 2305050 h 5841130"/>
                <a:gd name="connsiteX9" fmla="*/ 3400426 w 3400426"/>
                <a:gd name="connsiteY9" fmla="*/ 4140917 h 5841130"/>
                <a:gd name="connsiteX10" fmla="*/ 1700213 w 3400426"/>
                <a:gd name="connsiteY10" fmla="*/ 5841130 h 584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00426" h="5841130">
                  <a:moveTo>
                    <a:pt x="1700213" y="5841130"/>
                  </a:moveTo>
                  <a:cubicBezTo>
                    <a:pt x="761211" y="5841130"/>
                    <a:pt x="0" y="5079919"/>
                    <a:pt x="0" y="4140917"/>
                  </a:cubicBezTo>
                  <a:lnTo>
                    <a:pt x="0" y="3536080"/>
                  </a:lnTo>
                  <a:lnTo>
                    <a:pt x="0" y="3536080"/>
                  </a:lnTo>
                  <a:lnTo>
                    <a:pt x="0" y="1700213"/>
                  </a:lnTo>
                  <a:cubicBezTo>
                    <a:pt x="0" y="761211"/>
                    <a:pt x="761211" y="0"/>
                    <a:pt x="1700213" y="0"/>
                  </a:cubicBezTo>
                  <a:cubicBezTo>
                    <a:pt x="2639215" y="0"/>
                    <a:pt x="3400426" y="761211"/>
                    <a:pt x="3400426" y="1700213"/>
                  </a:cubicBezTo>
                  <a:lnTo>
                    <a:pt x="3400426" y="2305050"/>
                  </a:lnTo>
                  <a:lnTo>
                    <a:pt x="3400426" y="2305050"/>
                  </a:lnTo>
                  <a:lnTo>
                    <a:pt x="3400426" y="4140917"/>
                  </a:lnTo>
                  <a:cubicBezTo>
                    <a:pt x="3400426" y="5079919"/>
                    <a:pt x="2639215" y="5841130"/>
                    <a:pt x="1700213" y="5841130"/>
                  </a:cubicBezTo>
                  <a:close/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949884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01139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8"/>
            <p:cNvSpPr/>
            <p:nvPr/>
          </p:nvSpPr>
          <p:spPr>
            <a:xfrm>
              <a:off x="7983982" y="0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8"/>
            <p:cNvSpPr/>
            <p:nvPr/>
          </p:nvSpPr>
          <p:spPr>
            <a:xfrm rot="10800000">
              <a:off x="7985885" y="5347397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6" y="939074"/>
            <a:ext cx="10920548" cy="566928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155753F-B950-CF9F-9BD4-45117B6F990D}"/>
              </a:ext>
            </a:extLst>
          </p:cNvPr>
          <p:cNvSpPr txBox="1"/>
          <p:nvPr/>
        </p:nvSpPr>
        <p:spPr>
          <a:xfrm>
            <a:off x="4914539" y="0"/>
            <a:ext cx="2362921" cy="6297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Cost</a:t>
            </a:r>
          </a:p>
          <a:p>
            <a:pPr algn="ctr"/>
            <a:endParaRPr lang="en-US" sz="5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9DCD8-6F75-41A0-98ED-23B9A655E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4" y="7652881"/>
            <a:ext cx="10920549" cy="5651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28" y="986610"/>
            <a:ext cx="10925343" cy="56518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A42898-8EC3-BDB5-1399-9B3D634CE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3" y="-6346629"/>
            <a:ext cx="10920548" cy="566928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E7B109E-2F54-5616-0B41-30D0D7198B1B}"/>
              </a:ext>
            </a:extLst>
          </p:cNvPr>
          <p:cNvSpPr txBox="1"/>
          <p:nvPr/>
        </p:nvSpPr>
        <p:spPr>
          <a:xfrm>
            <a:off x="4914539" y="0"/>
            <a:ext cx="2362921" cy="6297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Cost</a:t>
            </a:r>
          </a:p>
          <a:p>
            <a:pPr algn="ctr"/>
            <a:endParaRPr lang="en-US" sz="52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asellaDiTesto 2"/>
          <p:cNvSpPr txBox="1"/>
          <p:nvPr/>
        </p:nvSpPr>
        <p:spPr>
          <a:xfrm>
            <a:off x="804672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Requirements Determination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1Functional Requirements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Actions the system must perform, such as tracking and analyzing electricity consumption.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2Non-functional Requirements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Characteristics like system performance, usability, and data security.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3Goal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To establish clear, accurate requirements that fully address user needs while aligning with business objectives.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asellaDiTesto 2"/>
          <p:cNvSpPr txBox="1"/>
          <p:nvPr/>
        </p:nvSpPr>
        <p:spPr>
          <a:xfrm>
            <a:off x="804672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Creating a Requirements Definition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1Components: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Functional Requirements: Define specific actions, such as: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1Tracking real-time electricity consumption.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2Storing usage history per device.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3Generating and displaying AI-based recommendations to reduce usage.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Non-functional Requirements: Outline performance and quality expectations, including:     1Performance: System should handle multiple users with minimal delay in updating usage data.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2Usability: Easy-to-navigate interface, especially for non-technical users. 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3Reliability: Accurate and timely consumption analysis.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4Security: Data encryption to protect user privacy.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Scope: Determines what the system will and won’t do, avoiding scope creep and unnecessary features that could increase costs or complexity.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CasellaDiTesto 1"/>
          <p:cNvSpPr txBox="1"/>
          <p:nvPr/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Requirements Analysis Strategies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Problem Analysis:   - Objective: Identify issues with current energy management and determine how the system can provide solutions.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Root Cause Analysis:   - Focus: Investigate underlying reasons for high electricity consumption.   - Method: Work with users to list issues (e.g., overuse of certain appliances) and analyze their causes to inform system solutions.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Duration Analysis:   - Purpose: Break down the time taken for each step in managing energy usage.   - Insight: Identify areas where reducing or combining steps could enhance efficiency, such as scheduling device usage times.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Activity-Based Costing:   - Purpose: Assess the costs tied to each electricity-using activity.   - Application: Helps identify cost-saving opportunities through automated alerts or AI recommendations.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Informal Benchmarking:   - Objective: Study similar energy-saving apps or platforms to identify best practices.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Technology Analysis:   - Focus: Explore AI and data analysis technologies that could optimize the system’s advice on reducing usage.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Outcome Analysis:   - Objective: Define the desired outcome, which is lower electricity bills and improved energy efficiency, and align system capabilities to achieve these results.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asellaDiTesto 2"/>
          <p:cNvSpPr txBox="1"/>
          <p:nvPr/>
        </p:nvSpPr>
        <p:spPr>
          <a:xfrm>
            <a:off x="804672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Requirements Gathering Techniques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5804824" y="813683"/>
            <a:ext cx="5306084" cy="52306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dirty="0">
                <a:solidFill>
                  <a:schemeClr val="tx2"/>
                </a:solidFill>
              </a:rPr>
              <a:t>Goal: Collect comprehensive user requirements, ensuring alignment between system functionality and user expectations.-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dirty="0">
                <a:solidFill>
                  <a:schemeClr val="tx2"/>
                </a:solidFill>
              </a:rPr>
              <a:t>Techniques:  Interviews: In-depth conversations to uncover specific needs and pain points.  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sz="15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dirty="0">
                <a:solidFill>
                  <a:schemeClr val="tx2"/>
                </a:solidFill>
              </a:rPr>
              <a:t>Joint Application Development (JAD): Collaborative sessions involving users and analysts to define key requirements.  - 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sz="1500" dirty="0">
              <a:solidFill>
                <a:schemeClr val="tx2"/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dirty="0">
                <a:solidFill>
                  <a:schemeClr val="tx2"/>
                </a:solidFill>
              </a:rPr>
              <a:t>Questionnaires: Distribute surveys to collect broader user feedback. 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sz="1500" dirty="0">
              <a:solidFill>
                <a:schemeClr val="tx2"/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dirty="0">
                <a:solidFill>
                  <a:schemeClr val="tx2"/>
                </a:solidFill>
              </a:rPr>
              <a:t>Document Analysis: Review existing energy management methods and relevant policies.  - 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sz="1500" dirty="0">
              <a:solidFill>
                <a:schemeClr val="tx2"/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dirty="0">
                <a:solidFill>
                  <a:schemeClr val="tx2"/>
                </a:solidFill>
              </a:rPr>
              <a:t>Observation: Watch how users interact with current energy tracking systems to identify areas for improvement.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asellaDiTesto 2"/>
          <p:cNvSpPr txBox="1"/>
          <p:nvPr/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262997" y="781050"/>
            <a:ext cx="6928698" cy="5253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tx2"/>
                </a:solidFill>
              </a:rPr>
              <a:t>Objective: Collect detailed, qualitative data directly from users and stakeholders.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sz="1700" dirty="0">
              <a:solidFill>
                <a:schemeClr val="tx2"/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tx2"/>
                </a:solidFill>
              </a:rPr>
              <a:t>Process: Selecting 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sz="1700" dirty="0">
              <a:solidFill>
                <a:schemeClr val="tx2"/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tx2"/>
                </a:solidFill>
              </a:rPr>
              <a:t>Interviewees: Identify users with experience in managing energy consumption, such as frequent app users.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sz="1700" dirty="0">
              <a:solidFill>
                <a:schemeClr val="tx2"/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tx2"/>
                </a:solidFill>
              </a:rPr>
              <a:t>Designing Questions: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Open-ended: "What challenges do you face in managing your electricity usage?“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Closed-ended: "Do you monitor your daily electricity usage? (</a:t>
            </a:r>
            <a:r>
              <a:rPr lang="en-US" sz="1700" dirty="0" err="1">
                <a:solidFill>
                  <a:schemeClr val="tx2"/>
                </a:solidFill>
              </a:rPr>
              <a:t>YesNo</a:t>
            </a:r>
            <a:r>
              <a:rPr lang="en-US" sz="1700" dirty="0">
                <a:solidFill>
                  <a:schemeClr val="tx2"/>
                </a:solidFill>
              </a:rPr>
              <a:t>)“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2"/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Probing: "Can you elaborate on what causes unexpected spikes in usage?“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2"/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Interview </a:t>
            </a:r>
            <a:r>
              <a:rPr lang="en-US" sz="1700" dirty="0" err="1">
                <a:solidFill>
                  <a:schemeClr val="tx2"/>
                </a:solidFill>
              </a:rPr>
              <a:t>Structure:Top-down</a:t>
            </a:r>
            <a:r>
              <a:rPr lang="en-US" sz="1700" dirty="0">
                <a:solidFill>
                  <a:schemeClr val="tx2"/>
                </a:solidFill>
              </a:rPr>
              <a:t>: Start with broad questions about overall usage habits.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2"/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Bottom-up: Dive into specifics, such as individual device </a:t>
            </a:r>
            <a:r>
              <a:rPr lang="en-US" sz="1700" dirty="0" err="1">
                <a:solidFill>
                  <a:schemeClr val="tx2"/>
                </a:solidFill>
              </a:rPr>
              <a:t>usage.Follow</a:t>
            </a:r>
            <a:r>
              <a:rPr lang="en-US" sz="1700" dirty="0">
                <a:solidFill>
                  <a:schemeClr val="tx2"/>
                </a:solidFill>
              </a:rPr>
              <a:t>-up: Summarize findings, verify with interviewees, and adjust requirements based on feedback.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709128" y="1241059"/>
            <a:ext cx="10842171" cy="390876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CasellaDiTesto 1"/>
          <p:cNvSpPr txBox="1"/>
          <p:nvPr/>
        </p:nvSpPr>
        <p:spPr>
          <a:xfrm>
            <a:off x="804672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Questionnaires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Purpose: Gather information from a larger user base efficiently.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tx2"/>
                </a:solidFill>
              </a:rPr>
              <a:t>1- Steps: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Selecting Participants: Choose a representative sample of users.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Designing Questions: Clear, straightforward questions are essential to avoid ambiguity.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Administering the Questionnaire: Use incentives, like small rewards, to boost response rates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Follow up: Share results with respondents to reinforce trust and thank them for their input.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2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tx2"/>
                </a:solidFill>
              </a:rPr>
              <a:t>2- Design Tips: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Begin with non-threatening questions.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Group similar questions together for logical flow.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Pre-test the questionnaire to identify any confusing items.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CasellaDiTesto 1"/>
          <p:cNvSpPr txBox="1"/>
          <p:nvPr/>
        </p:nvSpPr>
        <p:spPr>
          <a:xfrm>
            <a:off x="4526952" y="-246476"/>
            <a:ext cx="3228975" cy="1138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Questionnaires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6700" y="467559"/>
            <a:ext cx="8816490" cy="2425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High-Level (Very General)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How can users better understand and control their electricity consumption?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What strategies can make energy-saving systems more accessible to a wider audience?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How can technology contribute to reducing overall energy waste globally?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8827" y="2528753"/>
            <a:ext cx="8914363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/>
              <a:t>Medium-Level (Moderately Specific)</a:t>
            </a:r>
          </a:p>
          <a:p>
            <a:pPr lvl="1">
              <a:spcAft>
                <a:spcPts val="600"/>
              </a:spcAft>
              <a:buFont typeface="+mj-lt"/>
              <a:buAutoNum type="arabicPeriod"/>
            </a:pPr>
            <a:r>
              <a:rPr lang="en-US" sz="1400" dirty="0"/>
              <a:t>How can the app notify users in real time about high energy consumption without overwhelming them?</a:t>
            </a:r>
          </a:p>
          <a:p>
            <a:pPr lvl="1">
              <a:spcAft>
                <a:spcPts val="600"/>
              </a:spcAft>
              <a:buFont typeface="+mj-lt"/>
              <a:buAutoNum type="arabicPeriod"/>
            </a:pPr>
            <a:r>
              <a:rPr lang="en-US" sz="1400" dirty="0"/>
              <a:t>How can we optimize AI-generated recommendations to suit different household sizes and energy needs?</a:t>
            </a:r>
          </a:p>
          <a:p>
            <a:pPr lvl="1">
              <a:spcAft>
                <a:spcPts val="600"/>
              </a:spcAft>
              <a:buFont typeface="+mj-lt"/>
              <a:buAutoNum type="arabicPeriod"/>
            </a:pPr>
            <a:r>
              <a:rPr lang="en-US" sz="1400" dirty="0"/>
              <a:t>What methods can be implemented to predict electricity cost fluctuations for users in advance?</a:t>
            </a:r>
          </a:p>
          <a:p>
            <a:pPr lvl="1">
              <a:spcAft>
                <a:spcPts val="600"/>
              </a:spcAft>
              <a:buFont typeface="+mj-lt"/>
              <a:buAutoNum type="arabicPeriod"/>
            </a:pPr>
            <a:r>
              <a:rPr lang="en-US" sz="1400" dirty="0"/>
              <a:t>How can we integrate renewable energy data into the consumption analyzer for more eco-friendly suggestions?</a:t>
            </a:r>
          </a:p>
          <a:p>
            <a:pPr lvl="1">
              <a:spcAft>
                <a:spcPts val="600"/>
              </a:spcAft>
              <a:buFont typeface="+mj-lt"/>
              <a:buAutoNum type="arabicPeriod"/>
            </a:pPr>
            <a:r>
              <a:rPr lang="en-US" sz="1400" dirty="0"/>
              <a:t>How can we balance system complexity with user-friendliness in the app interface design?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6506" y="4498711"/>
            <a:ext cx="8726684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/>
              <a:t>Low-Level (Very Specific)</a:t>
            </a:r>
          </a:p>
          <a:p>
            <a:pPr lvl="1">
              <a:spcAft>
                <a:spcPts val="600"/>
              </a:spcAft>
              <a:buFont typeface="+mj-lt"/>
              <a:buAutoNum type="arabicPeriod"/>
            </a:pPr>
            <a:r>
              <a:rPr lang="en-US" sz="1400" dirty="0"/>
              <a:t>How can we ensure compatibility between smart meters from different providers and the system?</a:t>
            </a:r>
          </a:p>
          <a:p>
            <a:pPr lvl="1">
              <a:spcAft>
                <a:spcPts val="600"/>
              </a:spcAft>
              <a:buFont typeface="+mj-lt"/>
              <a:buAutoNum type="arabicPeriod"/>
            </a:pPr>
            <a:r>
              <a:rPr lang="en-US" sz="1400" dirty="0"/>
              <a:t>What specific data encryption techniques should be used to ensure user privacy during data transfer?</a:t>
            </a:r>
          </a:p>
          <a:p>
            <a:pPr lvl="1">
              <a:spcAft>
                <a:spcPts val="600"/>
              </a:spcAft>
              <a:buFont typeface="+mj-lt"/>
              <a:buAutoNum type="arabicPeriod"/>
            </a:pPr>
            <a:r>
              <a:rPr lang="en-US" sz="1400" dirty="0"/>
              <a:t>How can we provide accurate feedback about which appliances cause peak consumption periods?</a:t>
            </a:r>
          </a:p>
          <a:p>
            <a:pPr lvl="1">
              <a:spcAft>
                <a:spcPts val="600"/>
              </a:spcAft>
              <a:buFont typeface="+mj-lt"/>
              <a:buAutoNum type="arabicPeriod"/>
            </a:pPr>
            <a:r>
              <a:rPr lang="en-US" sz="1400" dirty="0"/>
              <a:t>How can we include scheduling features to automate energy-saving measures for high-consumption devices?</a:t>
            </a:r>
          </a:p>
          <a:p>
            <a:pPr lvl="1">
              <a:spcAft>
                <a:spcPts val="600"/>
              </a:spcAft>
              <a:buFont typeface="+mj-lt"/>
              <a:buAutoNum type="arabicPeriod"/>
            </a:pPr>
            <a:r>
              <a:rPr lang="en-US" sz="1400" dirty="0"/>
              <a:t>How can the system predict potential device malfunctions based on energy consumption irregularities?</a:t>
            </a:r>
          </a:p>
          <a:p>
            <a:pPr lvl="1">
              <a:spcAft>
                <a:spcPts val="600"/>
              </a:spcAft>
              <a:buFont typeface="+mj-lt"/>
              <a:buAutoNum type="arabicPeriod"/>
            </a:pPr>
            <a:r>
              <a:rPr lang="en-US" sz="1400" dirty="0"/>
              <a:t>How can we design a tutorial or onboarding process to teach users how to interpret app insights effectively?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40746E-2F3B-4233-127A-A4EA7A806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12AB87-11DD-2C75-ADB6-39A737C50D27}"/>
              </a:ext>
            </a:extLst>
          </p:cNvPr>
          <p:cNvSpPr txBox="1"/>
          <p:nvPr/>
        </p:nvSpPr>
        <p:spPr>
          <a:xfrm>
            <a:off x="341376" y="7335"/>
            <a:ext cx="3138678" cy="658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Questionnaires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C4037-5747-A8B1-685D-E558E41A3A12}"/>
              </a:ext>
            </a:extLst>
          </p:cNvPr>
          <p:cNvSpPr txBox="1"/>
          <p:nvPr/>
        </p:nvSpPr>
        <p:spPr>
          <a:xfrm>
            <a:off x="0" y="1484395"/>
            <a:ext cx="8916924" cy="38892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High-Level Questions (30% = 120 responses):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50</a:t>
            </a:r>
            <a:r>
              <a:rPr lang="en-US" sz="1600" dirty="0">
                <a:solidFill>
                  <a:schemeClr val="tx2"/>
                </a:solidFill>
              </a:rPr>
              <a:t> people (41.7%) responded to "How can users better understand and control their electricity consumption?"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40</a:t>
            </a:r>
            <a:r>
              <a:rPr lang="en-US" sz="1600" dirty="0">
                <a:solidFill>
                  <a:schemeClr val="tx2"/>
                </a:solidFill>
              </a:rPr>
              <a:t> people (33.3%) responded to "What strategies can make energy-saving systems more accessible?"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30</a:t>
            </a:r>
            <a:r>
              <a:rPr lang="en-US" sz="1600" dirty="0">
                <a:solidFill>
                  <a:schemeClr val="tx2"/>
                </a:solidFill>
              </a:rPr>
              <a:t> people (25%) responded to "How can technology contribute to reducing overall energy waste globally?“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F3D98DC-36F2-FE92-6595-6569A90C7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0946793"/>
              </p:ext>
            </p:extLst>
          </p:nvPr>
        </p:nvGraphicFramePr>
        <p:xfrm>
          <a:off x="8327517" y="1576959"/>
          <a:ext cx="4142232" cy="437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8337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96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88123"/>
            <a:ext cx="4778829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 of the Electricity Consumption Analyzer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 members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2.Why Build the System?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Rising electricity costs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awareness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 impact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Convenience and AI-powered insights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Structure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Requirements gathering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design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and integration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phases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implementation and launch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Diagrams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flow and system flowcharts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2378" y="1888124"/>
            <a:ext cx="48414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Companies, Meters, and Costs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Analyzing cost structures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Requirements Determination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and non-functional requirements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 and scope of the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 .Requirements Analysis Strategies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and root cause analysis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Duration and activity-based costing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Benchmarking and technology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 Requirements Gathering Techniques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Interviews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Questionnaires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Joint Application Development (JAD)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analysis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</a:t>
            </a:r>
          </a:p>
          <a:p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827595-7ACE-CBD0-D64D-B6FB5FCB9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DFD9439-4B44-21E4-C1CB-E714C4006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27FF05-242B-DE33-B5FA-2B30BB04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0FD3B4B-378C-B25D-8884-C095BF80F533}"/>
              </a:ext>
            </a:extLst>
          </p:cNvPr>
          <p:cNvSpPr txBox="1"/>
          <p:nvPr/>
        </p:nvSpPr>
        <p:spPr>
          <a:xfrm>
            <a:off x="341376" y="7335"/>
            <a:ext cx="3138678" cy="658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Questionnaires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6FE97-5DDF-3A52-CD7E-4D9E61218E6E}"/>
              </a:ext>
            </a:extLst>
          </p:cNvPr>
          <p:cNvSpPr txBox="1"/>
          <p:nvPr/>
        </p:nvSpPr>
        <p:spPr>
          <a:xfrm>
            <a:off x="0" y="1227220"/>
            <a:ext cx="8916924" cy="38892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Medium-Level Questions (40% = 160 responses):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30</a:t>
            </a:r>
            <a:r>
              <a:rPr lang="en-US" sz="1600" dirty="0">
                <a:solidFill>
                  <a:schemeClr val="tx2"/>
                </a:solidFill>
              </a:rPr>
              <a:t> people (18.8%) responded to "How can the app notify users in real-time about high energy consumption?"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30</a:t>
            </a:r>
            <a:r>
              <a:rPr lang="en-US" sz="1600" dirty="0">
                <a:solidFill>
                  <a:schemeClr val="tx2"/>
                </a:solidFill>
              </a:rPr>
              <a:t> people (18.8%) responded to "How can we optimize AI-generated recommendations for different households?"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30</a:t>
            </a:r>
            <a:r>
              <a:rPr lang="en-US" sz="1600" dirty="0">
                <a:solidFill>
                  <a:schemeClr val="tx2"/>
                </a:solidFill>
              </a:rPr>
              <a:t> people (18.8%) responded to "What methods can predict electricity cost fluctuations?"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35</a:t>
            </a:r>
            <a:r>
              <a:rPr lang="en-US" sz="1600" dirty="0">
                <a:solidFill>
                  <a:schemeClr val="tx2"/>
                </a:solidFill>
              </a:rPr>
              <a:t> people (21.9%) responded to "How to integrate renewable energy data into the analyzer?"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35</a:t>
            </a:r>
            <a:r>
              <a:rPr lang="en-US" sz="1600" dirty="0">
                <a:solidFill>
                  <a:schemeClr val="tx2"/>
                </a:solidFill>
              </a:rPr>
              <a:t> people (21.9%) responded to "How can we balance system complexity with user-friendliness?"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A01345F-2765-D093-A734-D80A1835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EF15569-0294-2DCF-001A-E0115D9FF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520C27B-ABD1-85ED-88FA-28827BAD7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5436049-2E72-BAF5-E59A-A6164F4EB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9D679F0-0FA7-DC74-90CD-1A6D3C7BB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487BB94-4444-C0BA-78B9-8BE9CFF914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6809729"/>
              </p:ext>
            </p:extLst>
          </p:nvPr>
        </p:nvGraphicFramePr>
        <p:xfrm>
          <a:off x="8327517" y="1576959"/>
          <a:ext cx="4142232" cy="437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0396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50A69D-990A-7FB3-5867-B595DD483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BB6E82D-551E-F898-1432-F20FA80B7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7DCF9E2-76C8-6B34-2C22-870148037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9BC9F8F-52B0-231A-4879-515A26CC7AF9}"/>
              </a:ext>
            </a:extLst>
          </p:cNvPr>
          <p:cNvSpPr txBox="1"/>
          <p:nvPr/>
        </p:nvSpPr>
        <p:spPr>
          <a:xfrm>
            <a:off x="341376" y="7335"/>
            <a:ext cx="3138678" cy="658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Questionnaires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45B83-80A5-0F3B-9F3B-93E628055C3C}"/>
              </a:ext>
            </a:extLst>
          </p:cNvPr>
          <p:cNvSpPr txBox="1"/>
          <p:nvPr/>
        </p:nvSpPr>
        <p:spPr>
          <a:xfrm>
            <a:off x="88196" y="1018597"/>
            <a:ext cx="8916924" cy="38892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solidFill>
                  <a:schemeClr val="tx2"/>
                </a:solidFill>
              </a:rPr>
              <a:t>Low-Level Questions (30% = 120 responses):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15</a:t>
            </a:r>
            <a:r>
              <a:rPr lang="en-US" sz="1600" dirty="0">
                <a:solidFill>
                  <a:schemeClr val="tx2"/>
                </a:solidFill>
              </a:rPr>
              <a:t> people (12.5%) responded to "How can we ensure compatibility between smart meters and the system?"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15</a:t>
            </a:r>
            <a:r>
              <a:rPr lang="en-US" sz="1600" dirty="0">
                <a:solidFill>
                  <a:schemeClr val="tx2"/>
                </a:solidFill>
              </a:rPr>
              <a:t> people (12.5%) responded to "What specific encryption techniques should be used?"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20</a:t>
            </a:r>
            <a:r>
              <a:rPr lang="en-US" sz="1600" dirty="0">
                <a:solidFill>
                  <a:schemeClr val="tx2"/>
                </a:solidFill>
              </a:rPr>
              <a:t> people (16.7%) responded to "How can we provide accurate feedback about appliances causing peak consumption?"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20</a:t>
            </a:r>
            <a:r>
              <a:rPr lang="en-US" sz="1600" dirty="0">
                <a:solidFill>
                  <a:schemeClr val="tx2"/>
                </a:solidFill>
              </a:rPr>
              <a:t> people (16.7%) responded to "How can we include scheduling features to automate energy-saving measures?"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25</a:t>
            </a:r>
            <a:r>
              <a:rPr lang="en-US" sz="1600" dirty="0">
                <a:solidFill>
                  <a:schemeClr val="tx2"/>
                </a:solidFill>
              </a:rPr>
              <a:t> people (20.8%) responded to "How can the system predict device malfunctions?"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25</a:t>
            </a:r>
            <a:r>
              <a:rPr lang="en-US" sz="1600" dirty="0">
                <a:solidFill>
                  <a:schemeClr val="tx2"/>
                </a:solidFill>
              </a:rPr>
              <a:t> people (20.8%) responded to "How can we design a tutorial or onboarding process for app insights?"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F2ECC2F-1B95-9584-94CE-A66B37C03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6527770-7B3C-9DB5-7807-A0D4C05B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F6AC1FC-6D8A-6238-6EF1-BFD536A8E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53BBD0F-54CD-45CD-A0F3-DFD352684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62DAC8-D76E-7E76-38A9-F7846841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37F195B-53E6-586B-3B34-0385080A33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3975790"/>
              </p:ext>
            </p:extLst>
          </p:nvPr>
        </p:nvGraphicFramePr>
        <p:xfrm>
          <a:off x="8327517" y="2141618"/>
          <a:ext cx="4142232" cy="437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3301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8EE6E7-49E0-E3F9-E666-6A2F10120345}"/>
              </a:ext>
            </a:extLst>
          </p:cNvPr>
          <p:cNvSpPr txBox="1"/>
          <p:nvPr/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Application user interface (UI)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13DC67B-28FA-3545-8ED0-40196A4E0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0922" y="127385"/>
            <a:ext cx="3580047" cy="6164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9B7C2E-61D0-8FB5-BC28-3C207FC87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315" y="489336"/>
            <a:ext cx="3573890" cy="616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41779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3">
            <a:extLst>
              <a:ext uri="{FF2B5EF4-FFF2-40B4-BE49-F238E27FC236}">
                <a16:creationId xmlns:a16="http://schemas.microsoft.com/office/drawing/2014/main" id="{615161DC-624B-6AE5-6079-B56A5D63E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8" y="231821"/>
            <a:ext cx="3580047" cy="6164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D3605A-8AAF-F001-91F8-A679B1D3D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639" y="231822"/>
            <a:ext cx="3573890" cy="6164685"/>
          </a:xfrm>
          <a:prstGeom prst="rect">
            <a:avLst/>
          </a:prstGeom>
        </p:spPr>
      </p:pic>
      <p:sp>
        <p:nvSpPr>
          <p:cNvPr id="10" name="Right Arrow 8">
            <a:extLst>
              <a:ext uri="{FF2B5EF4-FFF2-40B4-BE49-F238E27FC236}">
                <a16:creationId xmlns:a16="http://schemas.microsoft.com/office/drawing/2014/main" id="{5DC39EF3-40AB-1449-079D-392266D3335A}"/>
              </a:ext>
            </a:extLst>
          </p:cNvPr>
          <p:cNvSpPr/>
          <p:nvPr/>
        </p:nvSpPr>
        <p:spPr>
          <a:xfrm>
            <a:off x="4559121" y="2984678"/>
            <a:ext cx="2627290" cy="5570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8A9AACF-374F-726F-38C2-6A00BBC1C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0024" y="362756"/>
            <a:ext cx="3116687" cy="6033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28B5E9-A2B9-608F-D7FE-72BF11B1C9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172" y="362755"/>
            <a:ext cx="3206839" cy="60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65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0C58FF-B7D8-3D63-0406-1617ED393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3ECD7D6-D48A-451F-B02D-4B4C6D04E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70715-5C21-DDCF-1365-EEFDE26A3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91CCBA-685A-DE6B-8D74-BA114B0B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3F41322-7FA2-7669-2112-57D3E246F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370FC7B-81D4-1832-BABA-851D16CA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0DDDBC5-49CC-65AE-5EFC-A2E351567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2272292-4D03-3AE5-EF85-CE5873490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AF8BF7-5C4C-281D-5F0D-33358CF24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E37341-0F16-3BA9-D977-CA4B9E39C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14812AD-C5D0-E2BF-EAB0-1AFFC5D3B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2" y="193183"/>
            <a:ext cx="3116687" cy="6033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ight Arrow 2"/>
          <p:cNvSpPr/>
          <p:nvPr/>
        </p:nvSpPr>
        <p:spPr>
          <a:xfrm>
            <a:off x="4559121" y="2984678"/>
            <a:ext cx="2627290" cy="5570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417" y="193183"/>
            <a:ext cx="3206839" cy="6033752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0F172D41-9FFB-A9CE-C3FD-9776AF2E0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76" y="-6602569"/>
            <a:ext cx="3580047" cy="6164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5E3A41-4663-FEFC-A627-0595E9D08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417" y="-6602568"/>
            <a:ext cx="3573890" cy="6164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687EC2-8965-3A04-4C5C-551FC8D10A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61" y="7634776"/>
            <a:ext cx="2947857" cy="56836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29DCB6-DAB2-36D9-87CD-C3C9213382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3" y="7634776"/>
            <a:ext cx="3203023" cy="568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46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2C1307-33AD-6E33-845E-AAE7D35C1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B24C8EF-65E2-B546-ABA7-BAE19AC50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36C443-9735-E570-4A97-7D80EF10D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71F9AB-4CDA-EA1A-F46B-78FBDC78F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B06A632-2CB5-4361-09FD-ADC1E99A0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468FD4-D833-5A24-4AEA-0B819BA34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FEE041-78E7-4F52-69F6-99FE68AB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0C7CC3-2F11-1D39-CFFB-3FFB343D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D144830-CF4F-6788-42D2-CBF65D761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057688C-5E8F-5F65-BEA8-901655506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8D03F3F-4B5A-84AA-18B8-DB28A45BE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5" y="414826"/>
            <a:ext cx="2947857" cy="56836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747" y="414826"/>
            <a:ext cx="3203023" cy="568365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559121" y="2984678"/>
            <a:ext cx="2627290" cy="5570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CFCA6-628B-D250-F0A5-726C0BF05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9923" y="0"/>
            <a:ext cx="3116687" cy="6033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2277E4-5AD6-D7E0-6129-E185A7FA5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397" y="412124"/>
            <a:ext cx="3206839" cy="60337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0CDD5F-A3B7-876E-EAB4-04A7028DFC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31" y="-6033752"/>
            <a:ext cx="3039414" cy="54348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2C95BA-C92C-7C4D-4D44-8BBA5CE501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982" y="-6033752"/>
            <a:ext cx="3084489" cy="5602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5637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A8A47E-F1AE-2FA8-3C22-60BDE2130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AA8EE85-AD5C-BE3E-A7DA-DCFB484CC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9F3A4A-BC4B-CBEB-190E-63CC54E4E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664492-A2A8-03F1-B8EC-A551ACE77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2E4A40A-7A33-D934-33F3-21F680C8A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D871950-DEB8-E18C-3C8D-9700C2FE6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A4CA50-E6AF-9829-468C-C01A8878F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AB6FAAE-D561-1F21-3AD6-C25C8E79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50A3BDD-EB3E-6352-0EDD-E5A5C2D2D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96E039C-9219-1E15-25E9-6301212E1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ED301D-D5F2-9907-B41D-8F293BDFB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" y="489398"/>
            <a:ext cx="3039414" cy="54348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010" y="489398"/>
            <a:ext cx="3084489" cy="5602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ight Arrow 3"/>
          <p:cNvSpPr/>
          <p:nvPr/>
        </p:nvSpPr>
        <p:spPr>
          <a:xfrm>
            <a:off x="4559121" y="2984678"/>
            <a:ext cx="2627290" cy="5570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72C85-6CAD-FBB4-FCA4-9CB8D48C8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16" y="-6015286"/>
            <a:ext cx="2947857" cy="56836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EA65C3-2160-9EBC-F6D6-5EC7DD3A3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97" y="-6015286"/>
            <a:ext cx="3203023" cy="568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50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E110F3-FD5C-E0A0-822C-44583B9FA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D42B62C-977B-89CC-0AD0-E0F4209A7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5B97FB-3AE7-5F32-E77F-56CB4B98D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36BC22-BC03-4565-815B-0A845230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61B710F-CAFE-A717-1F75-5EB23A1959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3DF4BF-9667-094B-51DA-20F3E554D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D1E6A79-FC9E-E487-A1D7-26E3A065C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0F10A0B-A0F6-E436-930D-60C4BB3AE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BB38740-68C6-FF57-53D9-5156A7B6A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B5E7F54-D138-9585-30C1-3F38F0F35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A174B13-87EB-E0F7-AF79-A2FB320B8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59F140C-4B08-9576-3B44-42DCEC071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4" y="373487"/>
            <a:ext cx="3193960" cy="57697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AF0F50-14F4-C073-E303-C75471777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084" y="373487"/>
            <a:ext cx="3245475" cy="5769736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BB4A5936-8159-0B37-D1B0-7AD534507B55}"/>
              </a:ext>
            </a:extLst>
          </p:cNvPr>
          <p:cNvSpPr/>
          <p:nvPr/>
        </p:nvSpPr>
        <p:spPr>
          <a:xfrm>
            <a:off x="4559121" y="2984678"/>
            <a:ext cx="2627290" cy="5570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50375-AB73-F266-C8B7-DFEFE4C84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7951" y="642631"/>
            <a:ext cx="3280222" cy="55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51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0F539-A0D6-F0F7-4396-40EC94F01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579E7A6-FC77-34F8-0071-57F0ACF2E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988862-CCEB-CB3F-CA29-BDE017EAB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1362D4A-2ED3-F9C4-B19D-887B637B9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A0D019-D0B6-83FB-E100-70A606936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9266D9B-BE75-D053-62DC-CF18959F4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79C86A-ADB1-B403-9357-784B2A15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EA7D867-28B5-62AD-3109-40E5BE40E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4D7CD1-744F-A6A5-1CFD-0E079B008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942DC3-B740-D3D4-EDF3-13CAEC971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1F5BE44-E6F2-93F2-A5D1-88488CF01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EC3B4AE-EAF7-5664-AB59-06B70BD2D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584" y="678704"/>
            <a:ext cx="3280222" cy="55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37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5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439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931" y="-134614"/>
            <a:ext cx="3918652" cy="1495402"/>
          </a:xfrm>
        </p:spPr>
        <p:txBody>
          <a:bodyPr anchor="b">
            <a:normAutofit/>
          </a:bodyPr>
          <a:lstStyle/>
          <a:p>
            <a:r>
              <a:rPr lang="en-US"/>
              <a:t>Why to build the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931" y="1249323"/>
            <a:ext cx="3918652" cy="50854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1. Rising Electricity Costs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Many households struggle with managing their electricity bills due to increasing rates and unpredictable consumption patterns.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2. Lack of Awareness</a:t>
            </a:r>
            <a:endParaRPr lang="en-US" sz="13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Users often don’t have a clear understanding of how much electricity they are using until they receive their bill.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3. Environmental Impact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Efficient energy usage can reduce overall consumption, which benefits the environment by lowering carbon footprints.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4. Convenience and Control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The system provides real-time updates on electricity consumption, helping users to stay within their budget and avoid unexpected expenses.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5. AI-Powered Insights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By integrating AI, the system offers personalized tips to optimize energy usage, leading to long-term savings and more energy-conscious behavior.</a:t>
            </a:r>
            <a:endParaRPr lang="en-US" sz="1300" dirty="0"/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  <p:grpSp>
        <p:nvGrpSpPr>
          <p:cNvPr id="30" name="Group 29"/>
          <p:cNvGrpSpPr>
            <a:grpSpLocks noGrp="1" noUngrp="1" noRot="1" noChangeAspect="1" noMove="1" noResize="1"/>
          </p:cNvGrpSpPr>
          <p:nvPr/>
        </p:nvGrpSpPr>
        <p:grpSpPr>
          <a:xfrm>
            <a:off x="5168579" y="-6437"/>
            <a:ext cx="6403756" cy="6864437"/>
            <a:chOff x="5168579" y="-6437"/>
            <a:chExt cx="6403756" cy="6864437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171535" y="337560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17153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8362244" y="565603"/>
              <a:ext cx="0" cy="569704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16857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Five bulbs and one of them is glowing"/>
          <p:cNvPicPr>
            <a:picLocks noChangeAspect="1"/>
          </p:cNvPicPr>
          <p:nvPr/>
        </p:nvPicPr>
        <p:blipFill>
          <a:blip r:embed="rId2"/>
          <a:srcRect l="4458" r="4458"/>
          <a:stretch>
            <a:fillRect/>
          </a:stretch>
        </p:blipFill>
        <p:spPr>
          <a:xfrm>
            <a:off x="5352374" y="1150840"/>
            <a:ext cx="6071687" cy="4449535"/>
          </a:xfrm>
          <a:custGeom>
            <a:avLst/>
            <a:gdLst/>
            <a:ahLst/>
            <a:cxnLst/>
            <a:rect l="l" t="t" r="r" b="b"/>
            <a:pathLst>
              <a:path w="6391928" h="4660591">
                <a:moveTo>
                  <a:pt x="2329728" y="0"/>
                </a:moveTo>
                <a:lnTo>
                  <a:pt x="2398607" y="0"/>
                </a:lnTo>
                <a:lnTo>
                  <a:pt x="3158515" y="0"/>
                </a:lnTo>
                <a:lnTo>
                  <a:pt x="3993320" y="0"/>
                </a:lnTo>
                <a:lnTo>
                  <a:pt x="4062199" y="0"/>
                </a:lnTo>
                <a:cubicBezTo>
                  <a:pt x="5348874" y="0"/>
                  <a:pt x="6391928" y="1043309"/>
                  <a:pt x="6391928" y="2330293"/>
                </a:cubicBezTo>
                <a:cubicBezTo>
                  <a:pt x="6391928" y="3617285"/>
                  <a:pt x="5348874" y="4660591"/>
                  <a:pt x="4062199" y="4660591"/>
                </a:cubicBezTo>
                <a:lnTo>
                  <a:pt x="3993320" y="4660591"/>
                </a:lnTo>
                <a:lnTo>
                  <a:pt x="3233415" y="4660591"/>
                </a:lnTo>
                <a:lnTo>
                  <a:pt x="2398607" y="4660591"/>
                </a:lnTo>
                <a:lnTo>
                  <a:pt x="2329728" y="4660591"/>
                </a:lnTo>
                <a:cubicBezTo>
                  <a:pt x="1043053" y="4660591"/>
                  <a:pt x="0" y="3617281"/>
                  <a:pt x="0" y="2330297"/>
                </a:cubicBezTo>
                <a:cubicBezTo>
                  <a:pt x="0" y="1043306"/>
                  <a:pt x="1043053" y="0"/>
                  <a:pt x="2329728" y="0"/>
                </a:cubicBezTo>
                <a:close/>
              </a:path>
            </a:pathLst>
          </a:custGeom>
          <a:ln w="12700">
            <a:solidFill>
              <a:schemeClr val="accent4"/>
            </a:solidFill>
          </a:ln>
        </p:spPr>
      </p:pic>
      <p:sp>
        <p:nvSpPr>
          <p:cNvPr id="4" name="Title 1"/>
          <p:cNvSpPr txBox="1"/>
          <p:nvPr/>
        </p:nvSpPr>
        <p:spPr>
          <a:xfrm>
            <a:off x="3148083" y="-673809"/>
            <a:ext cx="7119868" cy="64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FFFF"/>
                </a:solidFill>
              </a:rPr>
              <a:t>How to structure the project?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5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/>
          <p:cNvPicPr>
            <a:picLocks noChangeAspect="1"/>
          </p:cNvPicPr>
          <p:nvPr/>
        </p:nvPicPr>
        <p:blipFill>
          <a:blip r:embed="rId2">
            <a:alphaModFix amt="40000"/>
          </a:blip>
          <a:srcRect t="15476" r="-2" b="-2"/>
          <a:stretch>
            <a:fillRect/>
          </a:stretch>
        </p:blipFill>
        <p:spPr>
          <a:xfrm>
            <a:off x="21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/>
          <p:cNvGrpSpPr>
            <a:grpSpLocks noGrp="1" noUngrp="1" noRot="1" noChangeAspect="1" noMove="1" noResize="1"/>
          </p:cNvGrpSpPr>
          <p:nvPr/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/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/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083" y="-15465"/>
            <a:ext cx="7119868" cy="6440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to structure the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423" y="1170437"/>
            <a:ext cx="8817103" cy="45249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1. Requirements Gathering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Identify User Needs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Understand the target audience's pain points regarding electricity consumption and cost management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Define System Requirements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Specify core features such as consumption tracking, notifications, and AI recommendations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2. System Design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App Interface Design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Create an intuitive user interface for tracking consumption and receiving alerts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Backend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Design the system’s architecture, focusing on data collection, real-time analysis, and integration with AI algorithms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AI Algorithm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Build and train the machine learning model that provides energy-saving tips based on user data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3. Data Collection &amp; Integration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Consumption Data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Collect real-time electricity usage data from smart meters or manual input by users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User Profile Data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Gather data on user habits (e.g., time of peak usage, appliance usage) for AI training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5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/>
          <p:cNvPicPr>
            <a:picLocks noChangeAspect="1"/>
          </p:cNvPicPr>
          <p:nvPr/>
        </p:nvPicPr>
        <p:blipFill>
          <a:blip r:embed="rId2">
            <a:alphaModFix amt="40000"/>
          </a:blip>
          <a:srcRect t="15476" r="-2" b="-2"/>
          <a:stretch>
            <a:fillRect/>
          </a:stretch>
        </p:blipFill>
        <p:spPr>
          <a:xfrm>
            <a:off x="21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/>
          <p:cNvGrpSpPr>
            <a:grpSpLocks noGrp="1" noUngrp="1" noRot="1" noChangeAspect="1" noMove="1" noResize="1"/>
          </p:cNvGrpSpPr>
          <p:nvPr/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/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/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48083" y="-15465"/>
            <a:ext cx="7119868" cy="6440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to structure the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423" y="1209469"/>
            <a:ext cx="8817103" cy="45249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4. Development Phases</a:t>
            </a:r>
            <a:endParaRPr lang="en-US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1: Prototype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Build a functional prototype of the app with core features (usage tracking, alerts).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2: AI Integration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Implement and train the AI algorithm for personalized energy-saving suggestions.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3: Testing &amp; Iteration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Conduct user testing to refine features, UI, and the accuracy of AI predictions.</a:t>
            </a:r>
            <a:endParaRPr lang="en-US" sz="1400" dirty="0">
              <a:solidFill>
                <a:srgbClr val="F7F7F7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5. Final Implementation and Launch</a:t>
            </a:r>
            <a:endParaRPr lang="en-US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Testing &amp; Debugging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Ensure system reliability, accuracy, and usability.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Launch the application with cloud integration for scalability.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Post-launch Support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Gather feedback and improve the app with new features and updates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189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8"/>
          <p:cNvGrpSpPr>
            <a:grpSpLocks noGrp="1" noUngrp="1" noRot="1" noChangeAspect="1" noMove="1" noResize="1"/>
          </p:cNvGrpSpPr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/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/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0" name="Group 16"/>
          <p:cNvGrpSpPr>
            <a:grpSpLocks noGrp="1" noUngrp="1" noRot="1" noChangeAspect="1" noMove="1" noResize="1"/>
          </p:cNvGrpSpPr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/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/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41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903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28"/>
          <p:cNvGrpSpPr>
            <a:grpSpLocks noGrp="1" noUngrp="1" noRot="1" noChangeAspect="1" noMove="1" noResize="1"/>
          </p:cNvGrpSpPr>
          <p:nvPr/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grpSp>
          <p:nvGrpSpPr>
            <p:cNvPr id="30" name="Group 29"/>
            <p:cNvGrpSpPr/>
            <p:nvPr/>
          </p:nvGrpSpPr>
          <p:grpSpPr>
            <a:xfrm>
              <a:off x="630269" y="-15381"/>
              <a:ext cx="10933011" cy="6880178"/>
              <a:chOff x="630269" y="-15381"/>
              <a:chExt cx="10933011" cy="688017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V="1">
                <a:off x="2193087" y="0"/>
                <a:ext cx="0" cy="68580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16200000">
                <a:off x="6729241" y="3413575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30269" y="3413532"/>
                <a:ext cx="2585819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975913" y="3413529"/>
                <a:ext cx="2587367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16200000">
                <a:off x="8134324" y="3435841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16200000">
                <a:off x="-2794261" y="3435428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Graphic 11"/>
            <p:cNvSpPr/>
            <p:nvPr/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Title 1"/>
          <p:cNvSpPr txBox="1"/>
          <p:nvPr/>
        </p:nvSpPr>
        <p:spPr>
          <a:xfrm>
            <a:off x="4774479" y="3413529"/>
            <a:ext cx="2889487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Diagrams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62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Context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3" y="1730189"/>
            <a:ext cx="9145276" cy="44913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765" y="846137"/>
            <a:ext cx="3157976" cy="611188"/>
          </a:xfrm>
        </p:spPr>
        <p:txBody>
          <a:bodyPr>
            <a:noAutofit/>
          </a:bodyPr>
          <a:lstStyle/>
          <a:p>
            <a:pPr algn="ctr"/>
            <a:r>
              <a:rPr lang="en-US" sz="4700" dirty="0">
                <a:solidFill>
                  <a:schemeClr val="accent1">
                    <a:lumMod val="50000"/>
                  </a:schemeClr>
                </a:solidFill>
              </a:rPr>
              <a:t>Data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1846217"/>
            <a:ext cx="8220891" cy="4165646"/>
          </a:xfrm>
        </p:spPr>
      </p:pic>
      <p:sp>
        <p:nvSpPr>
          <p:cNvPr id="7" name="Title 1"/>
          <p:cNvSpPr txBox="1"/>
          <p:nvPr/>
        </p:nvSpPr>
        <p:spPr>
          <a:xfrm>
            <a:off x="6246770" y="804081"/>
            <a:ext cx="2889487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>
                <a:solidFill>
                  <a:schemeClr val="accent1">
                    <a:lumMod val="50000"/>
                  </a:schemeClr>
                </a:solidFill>
              </a:rPr>
              <a:t>Diagrams</a:t>
            </a:r>
            <a:r>
              <a:rPr lang="en-US" sz="5200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1963</Words>
  <Application>Microsoft Office PowerPoint</Application>
  <PresentationFormat>Widescreen</PresentationFormat>
  <Paragraphs>239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  <vt:variant>
        <vt:lpstr>Custom Shows</vt:lpstr>
      </vt:variant>
      <vt:variant>
        <vt:i4>1</vt:i4>
      </vt:variant>
    </vt:vector>
  </HeadingPairs>
  <TitlesOfParts>
    <vt:vector size="43" baseType="lpstr">
      <vt:lpstr>Arial</vt:lpstr>
      <vt:lpstr>Calibri</vt:lpstr>
      <vt:lpstr>Cambria</vt:lpstr>
      <vt:lpstr>Office Theme</vt:lpstr>
      <vt:lpstr>Electricity consumption analyzer</vt:lpstr>
      <vt:lpstr>Worked and presented to you by:</vt:lpstr>
      <vt:lpstr>Index</vt:lpstr>
      <vt:lpstr>Why to build the system?</vt:lpstr>
      <vt:lpstr>How to structure the project?</vt:lpstr>
      <vt:lpstr>How to structure the project?</vt:lpstr>
      <vt:lpstr>PowerPoint Presentation</vt:lpstr>
      <vt:lpstr>Context diagram</vt:lpstr>
      <vt:lpstr>Data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Companies , Meters and cost</vt:lpstr>
      <vt:lpstr>Companies , Meters and cost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consumption analyzer</dc:title>
  <dc:creator>menna ahmed</dc:creator>
  <cp:lastModifiedBy>Joseph George</cp:lastModifiedBy>
  <cp:revision>184</cp:revision>
  <dcterms:created xsi:type="dcterms:W3CDTF">2024-10-15T16:27:00Z</dcterms:created>
  <dcterms:modified xsi:type="dcterms:W3CDTF">2024-12-18T04:05:22Z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5FF9BF9361444111B90BB4269B26B35B_12</vt:lpwstr>
  </property>
  <property fmtid="{D5CDD505-2E9C-101B-9397-08002B2CF9AE}" pid="3" name="KSOProductBuildVer">
    <vt:lpwstr>1033-12.2.0.19307</vt:lpwstr>
  </property>
</Properties>
</file>