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67" r:id="rId9"/>
    <p:sldId id="272" r:id="rId10"/>
    <p:sldId id="271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66"/>
            <p14:sldId id="267"/>
            <p14:sldId id="272"/>
            <p14:sldId id="271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xmlns="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54AC0FE-C43D-49AC-9730-284354DEC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46F6FE9-8F24-4E96-8FA6-DABE61A20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0C5E755-8FD9-4EBF-978B-015F9339F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C7F63B7-3E85-42EC-8447-F6699247E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xmlns="" id="{AFDFA9EA-AAC0-416F-A0E9-ACD410E9D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4EF7E7E-9948-4D78-BE70-F624A62D8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6975AAAB-9AEC-496F-94E4-CE5330CB4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5BF383-42C5-4FE4-894A-17B84AF22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5232473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659463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3218000"/>
            <a:ext cx="3415779" cy="191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2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 smtClean="0"/>
              <a:t>Cost</a:t>
            </a:r>
          </a:p>
          <a:p>
            <a:pPr algn="ctr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9478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583474"/>
            <a:ext cx="109205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3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" y="618308"/>
            <a:ext cx="1092534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F10C978-51B5-420C-9A05-C8F194EAC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8D34D1C-4E49-4D32-96F1-E49CEBBF8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3E72256-336B-4C56-A208-D12E28599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D1A7D90-D071-42CE-8999-521FE5EB0C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8BA3207-8B24-423E-876F-EED4F64FC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36E21C5-DC18-4475-9613-1AF97FC0C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8498F04-5415-4A8B-A069-CF07486EC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xmlns="" id="{7536A5CA-5F9D-44C7-87C6-A12CF740D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xmlns="" id="{BE6FB307-61DF-42E4-ACB8-4E47813A81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7C9104A-0B2E-42A7-8F27-CCEFDBA90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7C0EC34-7095-4362-AA58-F572131373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C19E597-F67B-455A-9D77-8B564DC5DB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CFF4279-F451-4DED-87EB-1899D7E4EB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06127CE-6F15-49AE-9751-398F3AC67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CAB7548-8099-4066-AA4A-668904679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DD6D54C-5C05-40DE-8EAF-FA50D609AE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EB0CFF5B-7CFC-4A1B-811A-262201C04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BD7D63C-11FE-48D4-8433-A188CDAB23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0EB69FA-9640-4C07-9993-F74D211FB5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887ECAA-6BDB-4356-A66A-D28C7026B6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FC3365E-17A9-4CC8-BE01-3969BF4C8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xmlns="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xmlns="" id="{E1161351-9729-4ADA-AEA8-71054047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93" y="589292"/>
            <a:ext cx="2382108" cy="62687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916F6374-2300-41FF-BA7E-22FADCD95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522F64-6B4B-409B-B1CF-F152D3BE5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38D3BF6-8A70-4CC6-BFDD-708FEB418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40F10A6-9982-431C-AFE2-C8B02A782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63B161F-B113-45E7-A15E-75219A9348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1204C2C-DB1B-4391-92E9-5F6AE97E36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64D1424-7E38-4B8A-A277-F9A0DA9B97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4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xmlns="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4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3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4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440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PowerPoint Presentation</vt:lpstr>
      <vt:lpstr>Data Flow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DAR-S</cp:lastModifiedBy>
  <cp:revision>167</cp:revision>
  <dcterms:created xsi:type="dcterms:W3CDTF">2024-10-15T16:27:38Z</dcterms:created>
  <dcterms:modified xsi:type="dcterms:W3CDTF">2024-11-06T15:37:44Z</dcterms:modified>
</cp:coreProperties>
</file>