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Override PartName="/ppt/authors.xml" ContentType="application/vnd.ms-powerpoint.author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7"/>
  </p:notesMasterIdLst>
  <p:handoutMasterIdLst>
    <p:handoutMasterId r:id="rId18"/>
  </p:handoutMasterIdLst>
  <p:sldIdLst>
    <p:sldId id="342" r:id="rId5"/>
    <p:sldId id="359" r:id="rId6"/>
    <p:sldId id="373" r:id="rId7"/>
    <p:sldId id="382" r:id="rId8"/>
    <p:sldId id="374" r:id="rId9"/>
    <p:sldId id="375" r:id="rId10"/>
    <p:sldId id="365" r:id="rId11"/>
    <p:sldId id="384" r:id="rId12"/>
    <p:sldId id="383" r:id="rId13"/>
    <p:sldId id="376" r:id="rId14"/>
    <p:sldId id="377" r:id="rId15"/>
    <p:sldId id="37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3FBFE"/>
    <a:srgbClr val="000000"/>
    <a:srgbClr val="FFFFFF"/>
    <a:srgbClr val="05202E"/>
    <a:srgbClr val="05152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10A1B5D5-9B99-4C35-A422-299274C87663}">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173" autoAdjust="0"/>
    <p:restoredTop sz="95388" autoAdjust="0"/>
  </p:normalViewPr>
  <p:slideViewPr>
    <p:cSldViewPr snapToGrid="0" snapToObjects="1" showGuides="1">
      <p:cViewPr varScale="1">
        <p:scale>
          <a:sx n="84" d="100"/>
          <a:sy n="84" d="100"/>
        </p:scale>
        <p:origin x="787" y="77"/>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8/10/relationships/authors" Target="authors.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54459878-C319-6BF3-52DC-16FA4340A6C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 xmlns:a16="http://schemas.microsoft.com/office/drawing/2014/main" id="{C82FA7FC-DFAE-8499-5A3E-AD9648D7FCA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58BFD57-AB0A-470B-A7AF-56DFE7B5174A}" type="datetimeFigureOut">
              <a:rPr lang="en-US" smtClean="0"/>
              <a:t>12/5/2024</a:t>
            </a:fld>
            <a:endParaRPr lang="en-US" dirty="0"/>
          </a:p>
        </p:txBody>
      </p:sp>
      <p:sp>
        <p:nvSpPr>
          <p:cNvPr id="4" name="Footer Placeholder 3">
            <a:extLst>
              <a:ext uri="{FF2B5EF4-FFF2-40B4-BE49-F238E27FC236}">
                <a16:creationId xmlns="" xmlns:a16="http://schemas.microsoft.com/office/drawing/2014/main" id="{4C9C12BB-9544-9F9A-BEDA-E7168643859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 xmlns:a16="http://schemas.microsoft.com/office/drawing/2014/main" id="{7D1E77E4-B9A2-A882-9240-3AE65EE2176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9D61A1-75D9-49F7-83EB-F5872642613A}" type="slidenum">
              <a:rPr lang="en-US" smtClean="0"/>
              <a:t>‹#›</a:t>
            </a:fld>
            <a:endParaRPr lang="en-US" dirty="0"/>
          </a:p>
        </p:txBody>
      </p:sp>
    </p:spTree>
    <p:extLst>
      <p:ext uri="{BB962C8B-B14F-4D97-AF65-F5344CB8AC3E}">
        <p14:creationId xmlns:p14="http://schemas.microsoft.com/office/powerpoint/2010/main" val="14773272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B3339F-6CEA-4641-BE08-40DAFD6FCF25}" type="datetimeFigureOut">
              <a:rPr lang="en-US" smtClean="0"/>
              <a:t>12/5/2024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F75CB5-5666-5049-9AE0-38EFD385C21E}" type="slidenum">
              <a:rPr lang="en-US" smtClean="0"/>
              <a:t>‹#›</a:t>
            </a:fld>
            <a:endParaRPr lang="en-US" dirty="0"/>
          </a:p>
        </p:txBody>
      </p:sp>
    </p:spTree>
    <p:extLst>
      <p:ext uri="{BB962C8B-B14F-4D97-AF65-F5344CB8AC3E}">
        <p14:creationId xmlns:p14="http://schemas.microsoft.com/office/powerpoint/2010/main" val="4755626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1</a:t>
            </a:fld>
            <a:endParaRPr lang="en-US" dirty="0"/>
          </a:p>
        </p:txBody>
      </p:sp>
    </p:spTree>
    <p:extLst>
      <p:ext uri="{BB962C8B-B14F-4D97-AF65-F5344CB8AC3E}">
        <p14:creationId xmlns:p14="http://schemas.microsoft.com/office/powerpoint/2010/main" val="15759997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12</a:t>
            </a:fld>
            <a:endParaRPr lang="en-US" dirty="0"/>
          </a:p>
        </p:txBody>
      </p:sp>
    </p:spTree>
    <p:extLst>
      <p:ext uri="{BB962C8B-B14F-4D97-AF65-F5344CB8AC3E}">
        <p14:creationId xmlns:p14="http://schemas.microsoft.com/office/powerpoint/2010/main" val="41678901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EF75CB5-5666-5049-9AE0-38EFD385C21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026738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3</a:t>
            </a:fld>
            <a:endParaRPr lang="en-US" dirty="0"/>
          </a:p>
        </p:txBody>
      </p:sp>
    </p:spTree>
    <p:extLst>
      <p:ext uri="{BB962C8B-B14F-4D97-AF65-F5344CB8AC3E}">
        <p14:creationId xmlns:p14="http://schemas.microsoft.com/office/powerpoint/2010/main" val="18601641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5</a:t>
            </a:fld>
            <a:endParaRPr lang="en-US" dirty="0"/>
          </a:p>
        </p:txBody>
      </p:sp>
    </p:spTree>
    <p:extLst>
      <p:ext uri="{BB962C8B-B14F-4D97-AF65-F5344CB8AC3E}">
        <p14:creationId xmlns:p14="http://schemas.microsoft.com/office/powerpoint/2010/main" val="9350729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6</a:t>
            </a:fld>
            <a:endParaRPr lang="en-US" dirty="0"/>
          </a:p>
        </p:txBody>
      </p:sp>
    </p:spTree>
    <p:extLst>
      <p:ext uri="{BB962C8B-B14F-4D97-AF65-F5344CB8AC3E}">
        <p14:creationId xmlns:p14="http://schemas.microsoft.com/office/powerpoint/2010/main" val="29825224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EF75CB5-5666-5049-9AE0-38EFD385C21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450123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A805342D-F4C8-768C-88F6-D71B4B090F77}"/>
            </a:ext>
          </a:extLst>
        </p:cNvPr>
        <p:cNvGrpSpPr/>
        <p:nvPr/>
      </p:nvGrpSpPr>
      <p:grpSpPr>
        <a:xfrm>
          <a:off x="0" y="0"/>
          <a:ext cx="0" cy="0"/>
          <a:chOff x="0" y="0"/>
          <a:chExt cx="0" cy="0"/>
        </a:xfrm>
      </p:grpSpPr>
      <p:sp>
        <p:nvSpPr>
          <p:cNvPr id="2" name="Slide Image Placeholder 1">
            <a:extLst>
              <a:ext uri="{FF2B5EF4-FFF2-40B4-BE49-F238E27FC236}">
                <a16:creationId xmlns="" xmlns:a16="http://schemas.microsoft.com/office/drawing/2014/main" id="{0D9F2FFF-3983-2854-956D-3EF01E0E8546}"/>
              </a:ext>
            </a:extLst>
          </p:cNvPr>
          <p:cNvSpPr>
            <a:spLocks noGrp="1" noRot="1" noChangeAspect="1"/>
          </p:cNvSpPr>
          <p:nvPr>
            <p:ph type="sldImg"/>
          </p:nvPr>
        </p:nvSpPr>
        <p:spPr/>
      </p:sp>
      <p:sp>
        <p:nvSpPr>
          <p:cNvPr id="3" name="Notes Placeholder 2">
            <a:extLst>
              <a:ext uri="{FF2B5EF4-FFF2-40B4-BE49-F238E27FC236}">
                <a16:creationId xmlns="" xmlns:a16="http://schemas.microsoft.com/office/drawing/2014/main" id="{5F1997B5-6AED-9923-2413-31481E5C745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 xmlns:a16="http://schemas.microsoft.com/office/drawing/2014/main" id="{0045CD36-08D5-74A3-0853-CB06CFDC7F95}"/>
              </a:ext>
            </a:extLst>
          </p:cNvPr>
          <p:cNvSpPr>
            <a:spLocks noGrp="1"/>
          </p:cNvSpPr>
          <p:nvPr>
            <p:ph type="sldNum" sz="quarter" idx="5"/>
          </p:nvPr>
        </p:nvSpPr>
        <p:spPr/>
        <p:txBody>
          <a:bodyPr/>
          <a:lstStyle/>
          <a:p>
            <a:fld id="{DEF75CB5-5666-5049-9AE0-38EFD385C21E}" type="slidenum">
              <a:rPr lang="en-US" smtClean="0"/>
              <a:t>9</a:t>
            </a:fld>
            <a:endParaRPr lang="en-US" dirty="0"/>
          </a:p>
        </p:txBody>
      </p:sp>
    </p:spTree>
    <p:extLst>
      <p:ext uri="{BB962C8B-B14F-4D97-AF65-F5344CB8AC3E}">
        <p14:creationId xmlns:p14="http://schemas.microsoft.com/office/powerpoint/2010/main" val="23358097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10</a:t>
            </a:fld>
            <a:endParaRPr lang="en-US" dirty="0"/>
          </a:p>
        </p:txBody>
      </p:sp>
    </p:spTree>
    <p:extLst>
      <p:ext uri="{BB962C8B-B14F-4D97-AF65-F5344CB8AC3E}">
        <p14:creationId xmlns:p14="http://schemas.microsoft.com/office/powerpoint/2010/main" val="24930290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11</a:t>
            </a:fld>
            <a:endParaRPr lang="en-US" dirty="0"/>
          </a:p>
        </p:txBody>
      </p:sp>
    </p:spTree>
    <p:extLst>
      <p:ext uri="{BB962C8B-B14F-4D97-AF65-F5344CB8AC3E}">
        <p14:creationId xmlns:p14="http://schemas.microsoft.com/office/powerpoint/2010/main" val="71248721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Subtitle">
    <p:bg>
      <p:bgPr>
        <a:gradFill>
          <a:gsLst>
            <a:gs pos="93000">
              <a:schemeClr val="tx2"/>
            </a:gs>
            <a:gs pos="81000">
              <a:schemeClr val="accent6">
                <a:lumMod val="50000"/>
              </a:schemeClr>
            </a:gs>
            <a:gs pos="27000">
              <a:schemeClr val="tx1"/>
            </a:gs>
            <a:gs pos="8000">
              <a:schemeClr val="accent4">
                <a:lumMod val="75000"/>
              </a:schemeClr>
            </a:gs>
            <a:gs pos="0">
              <a:schemeClr val="accent4"/>
            </a:gs>
            <a:gs pos="99000">
              <a:schemeClr val="tx2">
                <a:lumMod val="40000"/>
                <a:lumOff val="60000"/>
              </a:schemeClr>
            </a:gs>
          </a:gsLst>
          <a:lin ang="12600000" scaled="0"/>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D1BA6450-E291-DC40-F198-C02B485137B0}"/>
              </a:ext>
              <a:ext uri="{C183D7F6-B498-43B3-948B-1728B52AA6E4}">
                <adec:decorative xmlns=""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 y="1"/>
            <a:ext cx="12192003" cy="6857999"/>
          </a:xfrm>
          <a:prstGeom prst="rect">
            <a:avLst/>
          </a:prstGeom>
        </p:spPr>
      </p:pic>
      <p:sp>
        <p:nvSpPr>
          <p:cNvPr id="2" name="Title 1">
            <a:extLst>
              <a:ext uri="{FF2B5EF4-FFF2-40B4-BE49-F238E27FC236}">
                <a16:creationId xmlns="" xmlns:a16="http://schemas.microsoft.com/office/drawing/2014/main" id="{3A462FF1-D97D-8505-FE7F-8B2DB411A8B1}"/>
              </a:ext>
            </a:extLst>
          </p:cNvPr>
          <p:cNvSpPr>
            <a:spLocks noGrp="1"/>
          </p:cNvSpPr>
          <p:nvPr>
            <p:ph type="title" hasCustomPrompt="1"/>
          </p:nvPr>
        </p:nvSpPr>
        <p:spPr>
          <a:xfrm>
            <a:off x="0" y="304799"/>
            <a:ext cx="12191998" cy="3215641"/>
          </a:xfrm>
        </p:spPr>
        <p:txBody>
          <a:bodyPr lIns="0" rIns="0" bIns="0" anchor="b" anchorCtr="0">
            <a:noAutofit/>
          </a:bodyPr>
          <a:lstStyle>
            <a:lvl1pPr algn="ctr">
              <a:defRPr sz="6000" kern="1200" cap="all" spc="300" baseline="0">
                <a:solidFill>
                  <a:schemeClr val="accent3">
                    <a:lumMod val="75000"/>
                  </a:schemeClr>
                </a:solidFill>
              </a:defRPr>
            </a:lvl1pPr>
          </a:lstStyle>
          <a:p>
            <a:r>
              <a:rPr lang="en-US" dirty="0"/>
              <a:t>Click to add title</a:t>
            </a:r>
          </a:p>
        </p:txBody>
      </p:sp>
      <p:sp>
        <p:nvSpPr>
          <p:cNvPr id="12" name="Subtitle 2">
            <a:extLst>
              <a:ext uri="{FF2B5EF4-FFF2-40B4-BE49-F238E27FC236}">
                <a16:creationId xmlns="" xmlns:a16="http://schemas.microsoft.com/office/drawing/2014/main" id="{58B9CAE2-F3DD-D6D3-96C8-D947A4117752}"/>
              </a:ext>
            </a:extLst>
          </p:cNvPr>
          <p:cNvSpPr>
            <a:spLocks noGrp="1"/>
          </p:cNvSpPr>
          <p:nvPr>
            <p:ph type="subTitle" idx="1" hasCustomPrompt="1"/>
          </p:nvPr>
        </p:nvSpPr>
        <p:spPr>
          <a:xfrm>
            <a:off x="3" y="3670628"/>
            <a:ext cx="12191997" cy="2577772"/>
          </a:xfrm>
        </p:spPr>
        <p:txBody>
          <a:bodyPr>
            <a:noAutofit/>
          </a:bodyPr>
          <a:lstStyle>
            <a:lvl1pPr marL="0" indent="0" algn="ctr">
              <a:buNone/>
              <a:defRPr sz="3200" b="0" i="0" cap="all" spc="600" baseline="0">
                <a:solidFill>
                  <a:schemeClr val="accent3"/>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411932155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Title and 2 column">
    <p:bg>
      <p:bgPr>
        <a:gradFill>
          <a:gsLst>
            <a:gs pos="100000">
              <a:schemeClr val="tx2"/>
            </a:gs>
            <a:gs pos="81000">
              <a:schemeClr val="accent6"/>
            </a:gs>
            <a:gs pos="55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 xmlns:a16="http://schemas.microsoft.com/office/drawing/2014/main" id="{7123B0D0-B01D-0BB0-6127-A878BE49D18E}"/>
              </a:ext>
              <a:ext uri="{C183D7F6-B498-43B3-948B-1728B52AA6E4}">
                <adec:decorative xmlns="" xmlns:adec="http://schemas.microsoft.com/office/drawing/2017/decorative" val="1"/>
              </a:ext>
            </a:extLst>
          </p:cNvPr>
          <p:cNvSpPr/>
          <p:nvPr userDrawn="1"/>
        </p:nvSpPr>
        <p:spPr>
          <a:xfrm>
            <a:off x="6039728" y="-6350"/>
            <a:ext cx="6154615"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Nova"/>
              <a:ea typeface="+mn-ea"/>
              <a:cs typeface="+mn-cs"/>
            </a:endParaRPr>
          </a:p>
        </p:txBody>
      </p:sp>
      <p:sp>
        <p:nvSpPr>
          <p:cNvPr id="2" name="Title 1">
            <a:extLst>
              <a:ext uri="{FF2B5EF4-FFF2-40B4-BE49-F238E27FC236}">
                <a16:creationId xmlns="" xmlns:a16="http://schemas.microsoft.com/office/drawing/2014/main" id="{DF8070BB-B3B5-3A8A-2466-D661C741794F}"/>
              </a:ext>
            </a:extLst>
          </p:cNvPr>
          <p:cNvSpPr>
            <a:spLocks noGrp="1"/>
          </p:cNvSpPr>
          <p:nvPr>
            <p:ph type="title" hasCustomPrompt="1"/>
          </p:nvPr>
        </p:nvSpPr>
        <p:spPr>
          <a:xfrm>
            <a:off x="6889627" y="173736"/>
            <a:ext cx="4352662" cy="2203704"/>
          </a:xfrm>
        </p:spPr>
        <p:txBody>
          <a:bodyPr anchor="b">
            <a:noAutofit/>
          </a:bodyPr>
          <a:lstStyle>
            <a:lvl1pPr algn="l">
              <a:defRPr sz="3200" cap="all" spc="0" baseline="0">
                <a:solidFill>
                  <a:schemeClr val="accent3">
                    <a:lumMod val="75000"/>
                  </a:schemeClr>
                </a:solidFill>
              </a:defRPr>
            </a:lvl1pPr>
          </a:lstStyle>
          <a:p>
            <a:r>
              <a:rPr lang="en-US" dirty="0"/>
              <a:t>Click to add title</a:t>
            </a:r>
          </a:p>
        </p:txBody>
      </p:sp>
      <p:sp>
        <p:nvSpPr>
          <p:cNvPr id="10" name="Picture Placeholder 9">
            <a:extLst>
              <a:ext uri="{FF2B5EF4-FFF2-40B4-BE49-F238E27FC236}">
                <a16:creationId xmlns="" xmlns:a16="http://schemas.microsoft.com/office/drawing/2014/main" id="{6C363351-4779-B42E-ED7A-C4AF2920BABC}"/>
              </a:ext>
            </a:extLst>
          </p:cNvPr>
          <p:cNvSpPr>
            <a:spLocks noGrp="1"/>
          </p:cNvSpPr>
          <p:nvPr>
            <p:ph type="pic" sz="quarter" idx="37"/>
          </p:nvPr>
        </p:nvSpPr>
        <p:spPr>
          <a:xfrm>
            <a:off x="336550" y="336550"/>
            <a:ext cx="5303640" cy="6184900"/>
          </a:xfrm>
        </p:spPr>
        <p:txBody>
          <a:bodyPr/>
          <a:lstStyle>
            <a:lvl1pPr algn="ctr">
              <a:defRPr sz="2000"/>
            </a:lvl1pPr>
          </a:lstStyle>
          <a:p>
            <a:r>
              <a:rPr lang="en-US"/>
              <a:t>Click icon to add picture</a:t>
            </a:r>
            <a:endParaRPr lang="en-US" dirty="0"/>
          </a:p>
        </p:txBody>
      </p:sp>
      <p:sp>
        <p:nvSpPr>
          <p:cNvPr id="19" name="Content Placeholder 4">
            <a:extLst>
              <a:ext uri="{FF2B5EF4-FFF2-40B4-BE49-F238E27FC236}">
                <a16:creationId xmlns="" xmlns:a16="http://schemas.microsoft.com/office/drawing/2014/main" id="{39870F08-C2AE-9AF7-58DE-EEA8A48BEDA9}"/>
              </a:ext>
            </a:extLst>
          </p:cNvPr>
          <p:cNvSpPr>
            <a:spLocks noGrp="1"/>
          </p:cNvSpPr>
          <p:nvPr>
            <p:ph sz="quarter" idx="36" hasCustomPrompt="1"/>
          </p:nvPr>
        </p:nvSpPr>
        <p:spPr>
          <a:xfrm>
            <a:off x="6889627" y="3104277"/>
            <a:ext cx="4371560" cy="3022201"/>
          </a:xfrm>
        </p:spPr>
        <p:txBody>
          <a:bodyPr/>
          <a:lstStyle>
            <a:lvl1pPr marL="0" indent="0">
              <a:lnSpc>
                <a:spcPct val="120000"/>
              </a:lnSpc>
              <a:spcBef>
                <a:spcPts val="1000"/>
              </a:spcBef>
              <a:spcAft>
                <a:spcPts val="600"/>
              </a:spcAft>
              <a:buClr>
                <a:schemeClr val="accent6"/>
              </a:buClr>
              <a:buFont typeface="Arial" panose="020B0604020202020204" pitchFamily="34" charset="0"/>
              <a:buNone/>
              <a:defRPr sz="1800" spc="0" baseline="0">
                <a:solidFill>
                  <a:schemeClr val="bg1"/>
                </a:solidFill>
                <a:latin typeface="+mn-lt"/>
              </a:defRPr>
            </a:lvl1pPr>
            <a:lvl2pPr marL="569214" indent="-285750">
              <a:lnSpc>
                <a:spcPct val="120000"/>
              </a:lnSpc>
              <a:spcBef>
                <a:spcPts val="1000"/>
              </a:spcBef>
              <a:spcAft>
                <a:spcPts val="600"/>
              </a:spcAft>
              <a:buClr>
                <a:schemeClr val="accent3"/>
              </a:buClr>
              <a:buFont typeface="Arial" panose="020B0604020202020204" pitchFamily="34" charset="0"/>
              <a:buChar char="•"/>
              <a:defRPr sz="1800" spc="0"/>
            </a:lvl2pPr>
            <a:lvl3pPr marL="861822" indent="-285750">
              <a:lnSpc>
                <a:spcPct val="120000"/>
              </a:lnSpc>
              <a:spcBef>
                <a:spcPts val="1000"/>
              </a:spcBef>
              <a:spcAft>
                <a:spcPts val="600"/>
              </a:spcAft>
              <a:buClr>
                <a:schemeClr val="accent3"/>
              </a:buClr>
              <a:buFont typeface="Arial" panose="020B0604020202020204" pitchFamily="34" charset="0"/>
              <a:buChar char="•"/>
              <a:defRPr sz="1800" spc="0"/>
            </a:lvl3pPr>
            <a:lvl4pPr marL="1152144" indent="-285750">
              <a:lnSpc>
                <a:spcPct val="120000"/>
              </a:lnSpc>
              <a:spcBef>
                <a:spcPts val="1000"/>
              </a:spcBef>
              <a:spcAft>
                <a:spcPts val="600"/>
              </a:spcAft>
              <a:buClr>
                <a:schemeClr val="accent3"/>
              </a:buClr>
              <a:buFont typeface="Arial" panose="020B0604020202020204" pitchFamily="34" charset="0"/>
              <a:buChar char="•"/>
              <a:defRPr sz="1800" spc="0"/>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6" name="Slide Number Placeholder 5">
            <a:extLst>
              <a:ext uri="{FF2B5EF4-FFF2-40B4-BE49-F238E27FC236}">
                <a16:creationId xmlns=""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cxnSp>
        <p:nvCxnSpPr>
          <p:cNvPr id="4" name="Straight Connector 3">
            <a:extLst>
              <a:ext uri="{FF2B5EF4-FFF2-40B4-BE49-F238E27FC236}">
                <a16:creationId xmlns="" xmlns:a16="http://schemas.microsoft.com/office/drawing/2014/main" id="{F0712911-615E-724B-FC0F-996291526D31}"/>
              </a:ext>
              <a:ext uri="{C183D7F6-B498-43B3-948B-1728B52AA6E4}">
                <adec:decorative xmlns="" xmlns:adec="http://schemas.microsoft.com/office/drawing/2017/decorative" val="1"/>
              </a:ext>
            </a:extLst>
          </p:cNvPr>
          <p:cNvCxnSpPr>
            <a:cxnSpLocks/>
          </p:cNvCxnSpPr>
          <p:nvPr userDrawn="1"/>
        </p:nvCxnSpPr>
        <p:spPr>
          <a:xfrm>
            <a:off x="6889627" y="2679480"/>
            <a:ext cx="4352662"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308264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9_Title and 2 column">
    <p:bg>
      <p:bgPr>
        <a:gradFill>
          <a:gsLst>
            <a:gs pos="100000">
              <a:schemeClr val="tx2"/>
            </a:gs>
            <a:gs pos="81000">
              <a:schemeClr val="accent6"/>
            </a:gs>
            <a:gs pos="55000">
              <a:srgbClr val="02090E"/>
            </a:gs>
            <a:gs pos="14000">
              <a:schemeClr val="accent4">
                <a:lumMod val="75000"/>
              </a:schemeClr>
            </a:gs>
            <a:gs pos="0">
              <a:schemeClr val="accent4"/>
            </a:gs>
          </a:gsLst>
          <a:lin ang="27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 xmlns:a16="http://schemas.microsoft.com/office/drawing/2014/main" id="{BCFFF0E2-6B47-67EB-D6AA-D972E7B7C367}"/>
              </a:ext>
              <a:ext uri="{C183D7F6-B498-43B3-948B-1728B52AA6E4}">
                <adec:decorative xmlns="" xmlns:adec="http://schemas.microsoft.com/office/drawing/2017/decorative" val="1"/>
              </a:ext>
            </a:extLst>
          </p:cNvPr>
          <p:cNvSpPr/>
          <p:nvPr userDrawn="1"/>
        </p:nvSpPr>
        <p:spPr>
          <a:xfrm>
            <a:off x="0" y="-6350"/>
            <a:ext cx="4646951"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Nova"/>
              <a:ea typeface="+mn-ea"/>
              <a:cs typeface="+mn-cs"/>
            </a:endParaRPr>
          </a:p>
        </p:txBody>
      </p:sp>
      <p:cxnSp>
        <p:nvCxnSpPr>
          <p:cNvPr id="4" name="Straight Connector 3">
            <a:extLst>
              <a:ext uri="{FF2B5EF4-FFF2-40B4-BE49-F238E27FC236}">
                <a16:creationId xmlns="" xmlns:a16="http://schemas.microsoft.com/office/drawing/2014/main" id="{94827F6F-999F-23E9-8C09-325D1A76B07A}"/>
              </a:ext>
              <a:ext uri="{C183D7F6-B498-43B3-948B-1728B52AA6E4}">
                <adec:decorative xmlns="" xmlns:adec="http://schemas.microsoft.com/office/drawing/2017/decorative" val="1"/>
              </a:ext>
            </a:extLst>
          </p:cNvPr>
          <p:cNvCxnSpPr>
            <a:cxnSpLocks/>
          </p:cNvCxnSpPr>
          <p:nvPr userDrawn="1"/>
        </p:nvCxnSpPr>
        <p:spPr>
          <a:xfrm>
            <a:off x="835831" y="2680134"/>
            <a:ext cx="3114078"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 xmlns:a16="http://schemas.microsoft.com/office/drawing/2014/main" id="{DF8070BB-B3B5-3A8A-2466-D661C741794F}"/>
              </a:ext>
            </a:extLst>
          </p:cNvPr>
          <p:cNvSpPr>
            <a:spLocks noGrp="1"/>
          </p:cNvSpPr>
          <p:nvPr>
            <p:ph type="title" hasCustomPrompt="1"/>
          </p:nvPr>
        </p:nvSpPr>
        <p:spPr>
          <a:xfrm>
            <a:off x="835370" y="171396"/>
            <a:ext cx="3736630" cy="2202350"/>
          </a:xfrm>
        </p:spPr>
        <p:txBody>
          <a:bodyPr anchor="b">
            <a:noAutofit/>
          </a:bodyPr>
          <a:lstStyle>
            <a:lvl1pPr algn="l">
              <a:defRPr sz="3200" cap="all" spc="0" baseline="0">
                <a:solidFill>
                  <a:schemeClr val="accent3">
                    <a:lumMod val="75000"/>
                  </a:schemeClr>
                </a:solidFill>
              </a:defRPr>
            </a:lvl1pPr>
          </a:lstStyle>
          <a:p>
            <a:r>
              <a:rPr lang="en-US" dirty="0"/>
              <a:t>Click to add title</a:t>
            </a:r>
          </a:p>
        </p:txBody>
      </p:sp>
      <p:sp>
        <p:nvSpPr>
          <p:cNvPr id="19" name="Content Placeholder 4">
            <a:extLst>
              <a:ext uri="{FF2B5EF4-FFF2-40B4-BE49-F238E27FC236}">
                <a16:creationId xmlns="" xmlns:a16="http://schemas.microsoft.com/office/drawing/2014/main" id="{39870F08-C2AE-9AF7-58DE-EEA8A48BEDA9}"/>
              </a:ext>
            </a:extLst>
          </p:cNvPr>
          <p:cNvSpPr>
            <a:spLocks noGrp="1"/>
          </p:cNvSpPr>
          <p:nvPr>
            <p:ph sz="quarter" idx="36" hasCustomPrompt="1"/>
          </p:nvPr>
        </p:nvSpPr>
        <p:spPr>
          <a:xfrm>
            <a:off x="841716" y="3078480"/>
            <a:ext cx="3108193" cy="3047997"/>
          </a:xfrm>
        </p:spPr>
        <p:txBody>
          <a:bodyPr/>
          <a:lstStyle>
            <a:lvl1pPr marL="0" indent="0">
              <a:lnSpc>
                <a:spcPct val="120000"/>
              </a:lnSpc>
              <a:spcBef>
                <a:spcPts val="1000"/>
              </a:spcBef>
              <a:spcAft>
                <a:spcPts val="600"/>
              </a:spcAft>
              <a:buClr>
                <a:schemeClr val="accent6"/>
              </a:buClr>
              <a:buFont typeface="Arial" panose="020B0604020202020204" pitchFamily="34" charset="0"/>
              <a:buNone/>
              <a:defRPr sz="1800" spc="0" baseline="0">
                <a:solidFill>
                  <a:schemeClr val="bg1"/>
                </a:solidFill>
                <a:latin typeface="+mn-lt"/>
              </a:defRPr>
            </a:lvl1pPr>
            <a:lvl2pPr marL="569214" indent="-285750">
              <a:lnSpc>
                <a:spcPct val="120000"/>
              </a:lnSpc>
              <a:spcBef>
                <a:spcPts val="1000"/>
              </a:spcBef>
              <a:spcAft>
                <a:spcPts val="600"/>
              </a:spcAft>
              <a:buClr>
                <a:schemeClr val="accent3"/>
              </a:buClr>
              <a:buFont typeface="Arial" panose="020B0604020202020204" pitchFamily="34" charset="0"/>
              <a:buChar char="•"/>
              <a:defRPr sz="1800" spc="0"/>
            </a:lvl2pPr>
            <a:lvl3pPr marL="861822" indent="-285750">
              <a:lnSpc>
                <a:spcPct val="120000"/>
              </a:lnSpc>
              <a:spcBef>
                <a:spcPts val="1000"/>
              </a:spcBef>
              <a:spcAft>
                <a:spcPts val="600"/>
              </a:spcAft>
              <a:buClr>
                <a:schemeClr val="accent3"/>
              </a:buClr>
              <a:buFont typeface="Arial" panose="020B0604020202020204" pitchFamily="34" charset="0"/>
              <a:buChar char="•"/>
              <a:defRPr sz="1800" spc="0"/>
            </a:lvl3pPr>
            <a:lvl4pPr marL="1152144" indent="-285750">
              <a:lnSpc>
                <a:spcPct val="120000"/>
              </a:lnSpc>
              <a:spcBef>
                <a:spcPts val="1000"/>
              </a:spcBef>
              <a:spcAft>
                <a:spcPts val="600"/>
              </a:spcAft>
              <a:buClr>
                <a:schemeClr val="accent3"/>
              </a:buClr>
              <a:buFont typeface="Arial" panose="020B0604020202020204" pitchFamily="34" charset="0"/>
              <a:buChar char="•"/>
              <a:defRPr sz="1800" spc="0"/>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2" name="Table Placeholder 11">
            <a:extLst>
              <a:ext uri="{FF2B5EF4-FFF2-40B4-BE49-F238E27FC236}">
                <a16:creationId xmlns="" xmlns:a16="http://schemas.microsoft.com/office/drawing/2014/main" id="{D360C16C-E69B-FDEF-F033-CA9A2E238288}"/>
              </a:ext>
            </a:extLst>
          </p:cNvPr>
          <p:cNvSpPr>
            <a:spLocks noGrp="1"/>
          </p:cNvSpPr>
          <p:nvPr>
            <p:ph type="tbl" sz="quarter" idx="37"/>
          </p:nvPr>
        </p:nvSpPr>
        <p:spPr>
          <a:xfrm>
            <a:off x="5067300" y="404813"/>
            <a:ext cx="6705600" cy="6048375"/>
          </a:xfrm>
        </p:spPr>
        <p:txBody>
          <a:bodyPr/>
          <a:lstStyle>
            <a:lvl1pPr>
              <a:defRPr sz="2400">
                <a:latin typeface="+mn-lt"/>
              </a:defRPr>
            </a:lvl1pPr>
          </a:lstStyle>
          <a:p>
            <a:r>
              <a:rPr lang="en-US"/>
              <a:t>Click icon to add table</a:t>
            </a:r>
            <a:endParaRPr lang="en-US" dirty="0"/>
          </a:p>
        </p:txBody>
      </p:sp>
      <p:sp>
        <p:nvSpPr>
          <p:cNvPr id="15" name="Footer Placeholder 4">
            <a:extLst>
              <a:ext uri="{FF2B5EF4-FFF2-40B4-BE49-F238E27FC236}">
                <a16:creationId xmlns=""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Tree>
    <p:extLst>
      <p:ext uri="{BB962C8B-B14F-4D97-AF65-F5344CB8AC3E}">
        <p14:creationId xmlns:p14="http://schemas.microsoft.com/office/powerpoint/2010/main" val="390721985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0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 xmlns:a16="http://schemas.microsoft.com/office/drawing/2014/main" id="{4196A82D-0723-4BA3-0283-9F0D67B0CEF4}"/>
              </a:ext>
              <a:ext uri="{C183D7F6-B498-43B3-948B-1728B52AA6E4}">
                <adec:decorative xmlns="" xmlns:adec="http://schemas.microsoft.com/office/drawing/2017/decorative" val="1"/>
              </a:ext>
            </a:extLst>
          </p:cNvPr>
          <p:cNvSpPr/>
          <p:nvPr userDrawn="1"/>
        </p:nvSpPr>
        <p:spPr>
          <a:xfrm>
            <a:off x="0" y="0"/>
            <a:ext cx="12191999" cy="685800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4" name="Straight Connector 3">
            <a:extLst>
              <a:ext uri="{FF2B5EF4-FFF2-40B4-BE49-F238E27FC236}">
                <a16:creationId xmlns="" xmlns:a16="http://schemas.microsoft.com/office/drawing/2014/main" id="{6A20A5FD-BDFB-45F2-E644-E93FB81CA575}"/>
              </a:ext>
              <a:ext uri="{C183D7F6-B498-43B3-948B-1728B52AA6E4}">
                <adec:decorative xmlns="" xmlns:adec="http://schemas.microsoft.com/office/drawing/2017/decorative" val="1"/>
              </a:ext>
            </a:extLst>
          </p:cNvPr>
          <p:cNvCxnSpPr>
            <a:cxnSpLocks/>
          </p:cNvCxnSpPr>
          <p:nvPr userDrawn="1"/>
        </p:nvCxnSpPr>
        <p:spPr>
          <a:xfrm>
            <a:off x="807039" y="1983416"/>
            <a:ext cx="104356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 xmlns:a16="http://schemas.microsoft.com/office/drawing/2014/main" id="{DF8070BB-B3B5-3A8A-2466-D661C741794F}"/>
              </a:ext>
            </a:extLst>
          </p:cNvPr>
          <p:cNvSpPr>
            <a:spLocks noGrp="1"/>
          </p:cNvSpPr>
          <p:nvPr>
            <p:ph type="title" hasCustomPrompt="1"/>
          </p:nvPr>
        </p:nvSpPr>
        <p:spPr>
          <a:xfrm>
            <a:off x="733562" y="433906"/>
            <a:ext cx="10515601" cy="1327464"/>
          </a:xfrm>
        </p:spPr>
        <p:txBody>
          <a:bodyPr anchor="b">
            <a:noAutofit/>
          </a:bodyPr>
          <a:lstStyle>
            <a:lvl1pPr algn="l">
              <a:defRPr sz="3200" cap="all" spc="0" baseline="0">
                <a:solidFill>
                  <a:schemeClr val="accent3">
                    <a:lumMod val="75000"/>
                  </a:schemeClr>
                </a:solidFill>
              </a:defRPr>
            </a:lvl1pPr>
          </a:lstStyle>
          <a:p>
            <a:r>
              <a:rPr lang="en-US" dirty="0"/>
              <a:t>Click to add title</a:t>
            </a:r>
          </a:p>
        </p:txBody>
      </p:sp>
      <p:sp>
        <p:nvSpPr>
          <p:cNvPr id="19" name="Content Placeholder 4">
            <a:extLst>
              <a:ext uri="{FF2B5EF4-FFF2-40B4-BE49-F238E27FC236}">
                <a16:creationId xmlns="" xmlns:a16="http://schemas.microsoft.com/office/drawing/2014/main" id="{39870F08-C2AE-9AF7-58DE-EEA8A48BEDA9}"/>
              </a:ext>
            </a:extLst>
          </p:cNvPr>
          <p:cNvSpPr>
            <a:spLocks noGrp="1"/>
          </p:cNvSpPr>
          <p:nvPr>
            <p:ph sz="quarter" idx="36" hasCustomPrompt="1"/>
          </p:nvPr>
        </p:nvSpPr>
        <p:spPr>
          <a:xfrm>
            <a:off x="814302" y="2465535"/>
            <a:ext cx="7303538" cy="3427265"/>
          </a:xfrm>
        </p:spPr>
        <p:txBody>
          <a:bodyPr/>
          <a:lstStyle>
            <a:lvl1pPr marL="283464" indent="-283464">
              <a:lnSpc>
                <a:spcPct val="120000"/>
              </a:lnSpc>
              <a:spcBef>
                <a:spcPts val="1000"/>
              </a:spcBef>
              <a:buClr>
                <a:schemeClr val="accent3"/>
              </a:buClr>
              <a:buFont typeface="Arial" panose="020B0604020202020204" pitchFamily="34" charset="0"/>
              <a:buChar char="•"/>
              <a:defRPr sz="1800" spc="0" baseline="0">
                <a:solidFill>
                  <a:schemeClr val="bg1"/>
                </a:solidFill>
                <a:latin typeface="+mn-lt"/>
              </a:defRPr>
            </a:lvl1pPr>
            <a:lvl2pPr marL="566928" indent="-283464">
              <a:lnSpc>
                <a:spcPct val="120000"/>
              </a:lnSpc>
              <a:spcBef>
                <a:spcPts val="500"/>
              </a:spcBef>
              <a:buClr>
                <a:schemeClr val="accent3"/>
              </a:buClr>
              <a:defRPr sz="1800" spc="0"/>
            </a:lvl2pPr>
            <a:lvl3pPr marL="859536" indent="-283464">
              <a:lnSpc>
                <a:spcPct val="120000"/>
              </a:lnSpc>
              <a:spcBef>
                <a:spcPts val="500"/>
              </a:spcBef>
              <a:buClr>
                <a:schemeClr val="accent3"/>
              </a:buClr>
              <a:defRPr sz="1800" spc="0"/>
            </a:lvl3pPr>
            <a:lvl4pPr marL="1152144">
              <a:lnSpc>
                <a:spcPct val="120000"/>
              </a:lnSpc>
              <a:spcBef>
                <a:spcPts val="500"/>
              </a:spcBef>
              <a:buClr>
                <a:schemeClr val="accent3"/>
              </a:buClr>
              <a:defRPr sz="1800" spc="0"/>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0" name="Content Placeholder 9">
            <a:extLst>
              <a:ext uri="{FF2B5EF4-FFF2-40B4-BE49-F238E27FC236}">
                <a16:creationId xmlns="" xmlns:a16="http://schemas.microsoft.com/office/drawing/2014/main" id="{4E7FC75E-AA73-003E-D4E3-B1819886AF9C}"/>
              </a:ext>
            </a:extLst>
          </p:cNvPr>
          <p:cNvSpPr>
            <a:spLocks noGrp="1"/>
          </p:cNvSpPr>
          <p:nvPr>
            <p:ph sz="quarter" idx="37" hasCustomPrompt="1"/>
          </p:nvPr>
        </p:nvSpPr>
        <p:spPr>
          <a:xfrm>
            <a:off x="8392160" y="2465388"/>
            <a:ext cx="2856865" cy="3427412"/>
          </a:xfrm>
        </p:spPr>
        <p:txBody>
          <a:bodyPr/>
          <a:lstStyle>
            <a:lvl1pPr marL="0" indent="0">
              <a:lnSpc>
                <a:spcPct val="120000"/>
              </a:lnSpc>
              <a:spcBef>
                <a:spcPts val="1000"/>
              </a:spcBef>
              <a:buFont typeface="Arial" panose="020B0604020202020204" pitchFamily="34" charset="0"/>
              <a:buNone/>
              <a:defRPr sz="1800">
                <a:solidFill>
                  <a:schemeClr val="bg1"/>
                </a:solidFill>
                <a:latin typeface="+mn-lt"/>
              </a:defRPr>
            </a:lvl1pPr>
            <a:lvl2pPr marL="457200" indent="0">
              <a:lnSpc>
                <a:spcPct val="120000"/>
              </a:lnSpc>
              <a:spcBef>
                <a:spcPts val="1000"/>
              </a:spcBef>
              <a:buNone/>
              <a:defRPr sz="1600">
                <a:solidFill>
                  <a:schemeClr val="bg1"/>
                </a:solidFill>
                <a:latin typeface="+mn-lt"/>
              </a:defRPr>
            </a:lvl2pPr>
            <a:lvl3pPr marL="914400" indent="0">
              <a:lnSpc>
                <a:spcPct val="120000"/>
              </a:lnSpc>
              <a:spcBef>
                <a:spcPts val="1000"/>
              </a:spcBef>
              <a:buNone/>
              <a:defRPr sz="1400">
                <a:solidFill>
                  <a:schemeClr val="bg1"/>
                </a:solidFill>
                <a:latin typeface="+mn-lt"/>
              </a:defRPr>
            </a:lvl3pPr>
            <a:lvl4pPr marL="1371600" indent="0">
              <a:lnSpc>
                <a:spcPct val="120000"/>
              </a:lnSpc>
              <a:spcBef>
                <a:spcPts val="1000"/>
              </a:spcBef>
              <a:buNone/>
              <a:defRPr sz="1200">
                <a:solidFill>
                  <a:schemeClr val="bg1"/>
                </a:solidFill>
                <a:latin typeface="+mn-lt"/>
              </a:defRPr>
            </a:lvl4pPr>
            <a:lvl5pPr marL="1828800" indent="0">
              <a:lnSpc>
                <a:spcPct val="120000"/>
              </a:lnSpc>
              <a:spcBef>
                <a:spcPts val="1000"/>
              </a:spcBef>
              <a:buNone/>
              <a:defRPr sz="12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Footer Placeholder 4">
            <a:extLst>
              <a:ext uri="{FF2B5EF4-FFF2-40B4-BE49-F238E27FC236}">
                <a16:creationId xmlns=""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324561196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 xmlns:a16="http://schemas.microsoft.com/office/drawing/2014/main" id="{02D51531-1219-2E4B-DCE7-C6FD9D809F0C}"/>
              </a:ext>
              <a:ext uri="{C183D7F6-B498-43B3-948B-1728B52AA6E4}">
                <adec:decorative xmlns="" xmlns:adec="http://schemas.microsoft.com/office/drawing/2017/decorative" val="1"/>
              </a:ext>
            </a:extLst>
          </p:cNvPr>
          <p:cNvSpPr/>
          <p:nvPr userDrawn="1"/>
        </p:nvSpPr>
        <p:spPr>
          <a:xfrm>
            <a:off x="321869" y="343814"/>
            <a:ext cx="11550701" cy="6210605"/>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4" name="Straight Connector 3">
            <a:extLst>
              <a:ext uri="{FF2B5EF4-FFF2-40B4-BE49-F238E27FC236}">
                <a16:creationId xmlns="" xmlns:a16="http://schemas.microsoft.com/office/drawing/2014/main" id="{BEC02E56-87A4-158A-F0B0-DB8E9BE3AE5E}"/>
              </a:ext>
              <a:ext uri="{C183D7F6-B498-43B3-948B-1728B52AA6E4}">
                <adec:decorative xmlns="" xmlns:adec="http://schemas.microsoft.com/office/drawing/2017/decorative" val="1"/>
              </a:ext>
            </a:extLst>
          </p:cNvPr>
          <p:cNvCxnSpPr>
            <a:cxnSpLocks/>
          </p:cNvCxnSpPr>
          <p:nvPr userDrawn="1"/>
        </p:nvCxnSpPr>
        <p:spPr>
          <a:xfrm>
            <a:off x="807039" y="1991547"/>
            <a:ext cx="10546763"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 xmlns:a16="http://schemas.microsoft.com/office/drawing/2014/main" id="{DF8070BB-B3B5-3A8A-2466-D661C741794F}"/>
              </a:ext>
            </a:extLst>
          </p:cNvPr>
          <p:cNvSpPr>
            <a:spLocks noGrp="1"/>
          </p:cNvSpPr>
          <p:nvPr>
            <p:ph type="title" hasCustomPrompt="1"/>
          </p:nvPr>
        </p:nvSpPr>
        <p:spPr>
          <a:xfrm>
            <a:off x="835370" y="643842"/>
            <a:ext cx="10515601" cy="1140849"/>
          </a:xfrm>
        </p:spPr>
        <p:txBody>
          <a:bodyPr lIns="0" anchor="b">
            <a:noAutofit/>
          </a:bodyPr>
          <a:lstStyle>
            <a:lvl1pPr algn="l">
              <a:defRPr sz="3200" cap="all" spc="0" baseline="0">
                <a:solidFill>
                  <a:schemeClr val="accent3">
                    <a:lumMod val="75000"/>
                  </a:schemeClr>
                </a:solidFill>
              </a:defRPr>
            </a:lvl1pPr>
          </a:lstStyle>
          <a:p>
            <a:r>
              <a:rPr lang="en-US" dirty="0"/>
              <a:t>Click to add title</a:t>
            </a:r>
          </a:p>
        </p:txBody>
      </p:sp>
      <p:sp>
        <p:nvSpPr>
          <p:cNvPr id="10" name="Table Placeholder 9">
            <a:extLst>
              <a:ext uri="{FF2B5EF4-FFF2-40B4-BE49-F238E27FC236}">
                <a16:creationId xmlns="" xmlns:a16="http://schemas.microsoft.com/office/drawing/2014/main" id="{471D7DE3-05F5-8052-02FA-6EF9717E15BE}"/>
              </a:ext>
            </a:extLst>
          </p:cNvPr>
          <p:cNvSpPr>
            <a:spLocks noGrp="1"/>
          </p:cNvSpPr>
          <p:nvPr>
            <p:ph type="tbl" sz="quarter" idx="13"/>
          </p:nvPr>
        </p:nvSpPr>
        <p:spPr>
          <a:xfrm>
            <a:off x="835025" y="2560638"/>
            <a:ext cx="10515600" cy="3478212"/>
          </a:xfrm>
        </p:spPr>
        <p:txBody>
          <a:bodyPr/>
          <a:lstStyle>
            <a:lvl1pPr>
              <a:defRPr sz="2400">
                <a:latin typeface="+mn-lt"/>
              </a:defRPr>
            </a:lvl1pPr>
          </a:lstStyle>
          <a:p>
            <a:r>
              <a:rPr lang="en-US"/>
              <a:t>Click icon to add table</a:t>
            </a:r>
            <a:endParaRPr lang="en-US" dirty="0"/>
          </a:p>
        </p:txBody>
      </p:sp>
      <p:cxnSp>
        <p:nvCxnSpPr>
          <p:cNvPr id="8" name="Straight Connector 7">
            <a:extLst>
              <a:ext uri="{FF2B5EF4-FFF2-40B4-BE49-F238E27FC236}">
                <a16:creationId xmlns="" xmlns:a16="http://schemas.microsoft.com/office/drawing/2014/main" id="{6468DE94-FC46-A848-7949-ABFEADADEA16}"/>
              </a:ext>
              <a:ext uri="{C183D7F6-B498-43B3-948B-1728B52AA6E4}">
                <adec:decorative xmlns="" xmlns:adec="http://schemas.microsoft.com/office/drawing/2017/decorative" val="1"/>
              </a:ext>
            </a:extLst>
          </p:cNvPr>
          <p:cNvCxnSpPr>
            <a:cxnSpLocks/>
          </p:cNvCxnSpPr>
          <p:nvPr userDrawn="1"/>
        </p:nvCxnSpPr>
        <p:spPr>
          <a:xfrm>
            <a:off x="807039" y="1983705"/>
            <a:ext cx="104356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15" name="Footer Placeholder 4">
            <a:extLst>
              <a:ext uri="{FF2B5EF4-FFF2-40B4-BE49-F238E27FC236}">
                <a16:creationId xmlns=""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4545918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losing">
    <p:bg>
      <p:bgPr>
        <a:gradFill>
          <a:gsLst>
            <a:gs pos="81987">
              <a:schemeClr val="accent6">
                <a:lumMod val="50000"/>
              </a:schemeClr>
            </a:gs>
            <a:gs pos="35040">
              <a:srgbClr val="020B11"/>
            </a:gs>
            <a:gs pos="11979">
              <a:schemeClr val="accent4">
                <a:lumMod val="50000"/>
              </a:schemeClr>
            </a:gs>
            <a:gs pos="0">
              <a:schemeClr val="accent4"/>
            </a:gs>
            <a:gs pos="99000">
              <a:schemeClr val="tx2"/>
            </a:gs>
          </a:gsLst>
          <a:lin ang="5400000" scaled="1"/>
        </a:gra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 xmlns:a16="http://schemas.microsoft.com/office/drawing/2014/main" id="{289F5C3D-E9E6-75E0-BF7D-799B5CFE5ED0}"/>
              </a:ext>
              <a:ext uri="{C183D7F6-B498-43B3-948B-1728B52AA6E4}">
                <adec:decorative xmlns="" xmlns:adec="http://schemas.microsoft.com/office/drawing/2017/decorative" val="1"/>
              </a:ext>
            </a:extLst>
          </p:cNvPr>
          <p:cNvGrpSpPr/>
          <p:nvPr userDrawn="1"/>
        </p:nvGrpSpPr>
        <p:grpSpPr>
          <a:xfrm>
            <a:off x="4575462" y="4137"/>
            <a:ext cx="7616537" cy="6853863"/>
            <a:chOff x="4575462" y="4137"/>
            <a:chExt cx="7616537" cy="6853863"/>
          </a:xfrm>
        </p:grpSpPr>
        <p:grpSp>
          <p:nvGrpSpPr>
            <p:cNvPr id="16" name="Group 15">
              <a:extLst>
                <a:ext uri="{FF2B5EF4-FFF2-40B4-BE49-F238E27FC236}">
                  <a16:creationId xmlns="" xmlns:a16="http://schemas.microsoft.com/office/drawing/2014/main" id="{CDE1D2C2-40C4-6B80-E8C6-B4CE94C23037}"/>
                </a:ext>
              </a:extLst>
            </p:cNvPr>
            <p:cNvGrpSpPr/>
            <p:nvPr/>
          </p:nvGrpSpPr>
          <p:grpSpPr>
            <a:xfrm>
              <a:off x="4575462" y="691665"/>
              <a:ext cx="364018" cy="857035"/>
              <a:chOff x="468157" y="1144246"/>
              <a:chExt cx="364018" cy="857035"/>
            </a:xfrm>
          </p:grpSpPr>
          <p:sp>
            <p:nvSpPr>
              <p:cNvPr id="27" name="Oval 26">
                <a:extLst>
                  <a:ext uri="{FF2B5EF4-FFF2-40B4-BE49-F238E27FC236}">
                    <a16:creationId xmlns="" xmlns:a16="http://schemas.microsoft.com/office/drawing/2014/main" id="{7C904D88-E1BE-F1FA-D405-F55DA966DA84}"/>
                  </a:ext>
                  <a:ext uri="{C183D7F6-B498-43B3-948B-1728B52AA6E4}">
                    <adec:decorative xmlns="" xmlns:adec="http://schemas.microsoft.com/office/drawing/2017/decorative" val="1"/>
                  </a:ext>
                </a:extLst>
              </p:cNvPr>
              <p:cNvSpPr/>
              <p:nvPr/>
            </p:nvSpPr>
            <p:spPr>
              <a:xfrm>
                <a:off x="705405" y="1144246"/>
                <a:ext cx="126770" cy="126770"/>
              </a:xfrm>
              <a:prstGeom prst="ellipse">
                <a:avLst/>
              </a:prstGeom>
              <a:noFill/>
              <a:ln>
                <a:solidFill>
                  <a:schemeClr val="accent4">
                    <a:lumMod val="60000"/>
                    <a:lumOff val="40000"/>
                    <a:alpha val="4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8" name="Graphic 12">
                <a:extLst>
                  <a:ext uri="{FF2B5EF4-FFF2-40B4-BE49-F238E27FC236}">
                    <a16:creationId xmlns="" xmlns:a16="http://schemas.microsoft.com/office/drawing/2014/main" id="{1D8F0816-C429-D32E-058B-33405874DFA7}"/>
                  </a:ext>
                  <a:ext uri="{C183D7F6-B498-43B3-948B-1728B52AA6E4}">
                    <adec:decorative xmlns="" xmlns:adec="http://schemas.microsoft.com/office/drawing/2017/decorative" val="1"/>
                  </a:ext>
                </a:extLst>
              </p:cNvPr>
              <p:cNvSpPr/>
              <p:nvPr/>
            </p:nvSpPr>
            <p:spPr>
              <a:xfrm>
                <a:off x="468157" y="1963496"/>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pic>
          <p:nvPicPr>
            <p:cNvPr id="4" name="Content Placeholder 14">
              <a:extLst>
                <a:ext uri="{FF2B5EF4-FFF2-40B4-BE49-F238E27FC236}">
                  <a16:creationId xmlns="" xmlns:a16="http://schemas.microsoft.com/office/drawing/2014/main" id="{14AC0A97-7D79-3DBE-FB53-A9EBFD806E06}"/>
                </a:ext>
                <a:ext uri="{C183D7F6-B498-43B3-948B-1728B52AA6E4}">
                  <adec:decorative xmlns=""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6542796" y="4137"/>
              <a:ext cx="5649203" cy="6853863"/>
            </a:xfrm>
            <a:prstGeom prst="rect">
              <a:avLst/>
            </a:prstGeom>
          </p:spPr>
        </p:pic>
      </p:grpSp>
      <p:sp>
        <p:nvSpPr>
          <p:cNvPr id="2" name="Title 1">
            <a:extLst>
              <a:ext uri="{FF2B5EF4-FFF2-40B4-BE49-F238E27FC236}">
                <a16:creationId xmlns="" xmlns:a16="http://schemas.microsoft.com/office/drawing/2014/main" id="{51E83F98-B388-2594-BACB-E3DB652C97D5}"/>
              </a:ext>
            </a:extLst>
          </p:cNvPr>
          <p:cNvSpPr>
            <a:spLocks noGrp="1"/>
          </p:cNvSpPr>
          <p:nvPr>
            <p:ph type="title" hasCustomPrompt="1"/>
          </p:nvPr>
        </p:nvSpPr>
        <p:spPr>
          <a:xfrm>
            <a:off x="835831" y="173735"/>
            <a:ext cx="4409514" cy="2203704"/>
          </a:xfrm>
        </p:spPr>
        <p:txBody>
          <a:bodyPr anchor="b">
            <a:noAutofit/>
          </a:bodyPr>
          <a:lstStyle>
            <a:lvl1pPr>
              <a:defRPr sz="3200" cap="all" baseline="0">
                <a:solidFill>
                  <a:schemeClr val="accent3"/>
                </a:solidFill>
              </a:defRPr>
            </a:lvl1pPr>
          </a:lstStyle>
          <a:p>
            <a:r>
              <a:rPr lang="en-US" dirty="0"/>
              <a:t>Click to add title</a:t>
            </a:r>
          </a:p>
        </p:txBody>
      </p:sp>
      <p:sp>
        <p:nvSpPr>
          <p:cNvPr id="7" name="Content Placeholder 6">
            <a:extLst>
              <a:ext uri="{FF2B5EF4-FFF2-40B4-BE49-F238E27FC236}">
                <a16:creationId xmlns="" xmlns:a16="http://schemas.microsoft.com/office/drawing/2014/main" id="{0D9D0F3E-69D8-49F3-5D7A-71FDC4E3EEE3}"/>
              </a:ext>
            </a:extLst>
          </p:cNvPr>
          <p:cNvSpPr>
            <a:spLocks noGrp="1"/>
          </p:cNvSpPr>
          <p:nvPr>
            <p:ph sz="quarter" idx="14" hasCustomPrompt="1"/>
          </p:nvPr>
        </p:nvSpPr>
        <p:spPr>
          <a:xfrm>
            <a:off x="831850" y="3079119"/>
            <a:ext cx="4413250" cy="2752725"/>
          </a:xfrm>
        </p:spPr>
        <p:txBody>
          <a:bodyPr/>
          <a:lstStyle>
            <a:lvl1pPr>
              <a:lnSpc>
                <a:spcPct val="120000"/>
              </a:lnSpc>
              <a:spcBef>
                <a:spcPts val="1000"/>
              </a:spcBef>
              <a:defRPr sz="1800">
                <a:solidFill>
                  <a:schemeClr val="bg1"/>
                </a:solidFill>
                <a:latin typeface="+mn-lt"/>
              </a:defRPr>
            </a:lvl1pPr>
            <a:lvl2pPr>
              <a:lnSpc>
                <a:spcPct val="120000"/>
              </a:lnSpc>
              <a:spcBef>
                <a:spcPts val="1000"/>
              </a:spcBef>
              <a:buClr>
                <a:schemeClr val="accent3"/>
              </a:buClr>
              <a:defRPr sz="1600">
                <a:solidFill>
                  <a:schemeClr val="bg1"/>
                </a:solidFill>
                <a:latin typeface="+mn-lt"/>
              </a:defRPr>
            </a:lvl2pPr>
            <a:lvl3pPr>
              <a:lnSpc>
                <a:spcPct val="120000"/>
              </a:lnSpc>
              <a:spcBef>
                <a:spcPts val="1000"/>
              </a:spcBef>
              <a:buClr>
                <a:schemeClr val="accent3"/>
              </a:buClr>
              <a:defRPr sz="1400">
                <a:solidFill>
                  <a:schemeClr val="bg1"/>
                </a:solidFill>
                <a:latin typeface="+mn-lt"/>
              </a:defRPr>
            </a:lvl3pPr>
            <a:lvl4pPr>
              <a:lnSpc>
                <a:spcPct val="120000"/>
              </a:lnSpc>
              <a:spcBef>
                <a:spcPts val="1000"/>
              </a:spcBef>
              <a:buClr>
                <a:schemeClr val="accent3"/>
              </a:buClr>
              <a:defRPr sz="1200">
                <a:solidFill>
                  <a:schemeClr val="bg1"/>
                </a:solidFill>
                <a:latin typeface="+mn-lt"/>
              </a:defRPr>
            </a:lvl4pPr>
            <a:lvl5pPr>
              <a:lnSpc>
                <a:spcPct val="120000"/>
              </a:lnSpc>
              <a:spcBef>
                <a:spcPts val="1000"/>
              </a:spcBef>
              <a:buClr>
                <a:schemeClr val="accent3"/>
              </a:buClr>
              <a:defRPr sz="1200">
                <a:solidFill>
                  <a:schemeClr val="bg1"/>
                </a:solidFill>
                <a:latin typeface="+mn-lt"/>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6" name="Straight Connector 5">
            <a:extLst>
              <a:ext uri="{FF2B5EF4-FFF2-40B4-BE49-F238E27FC236}">
                <a16:creationId xmlns="" xmlns:a16="http://schemas.microsoft.com/office/drawing/2014/main" id="{61CFC792-44F7-2497-E19D-8FB08AFF94F7}"/>
              </a:ext>
              <a:ext uri="{C183D7F6-B498-43B3-948B-1728B52AA6E4}">
                <adec:decorative xmlns="" xmlns:adec="http://schemas.microsoft.com/office/drawing/2017/decorative" val="1"/>
              </a:ext>
            </a:extLst>
          </p:cNvPr>
          <p:cNvCxnSpPr>
            <a:cxnSpLocks/>
          </p:cNvCxnSpPr>
          <p:nvPr userDrawn="1"/>
        </p:nvCxnSpPr>
        <p:spPr>
          <a:xfrm>
            <a:off x="835831" y="2679192"/>
            <a:ext cx="4101929"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826071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gradFill>
          <a:gsLst>
            <a:gs pos="93000">
              <a:schemeClr val="tx2"/>
            </a:gs>
            <a:gs pos="81000">
              <a:schemeClr val="accent6">
                <a:lumMod val="50000"/>
              </a:schemeClr>
            </a:gs>
            <a:gs pos="27000">
              <a:schemeClr val="tx1"/>
            </a:gs>
            <a:gs pos="8000">
              <a:schemeClr val="accent4">
                <a:lumMod val="75000"/>
              </a:schemeClr>
            </a:gs>
            <a:gs pos="0">
              <a:schemeClr val="accent4"/>
            </a:gs>
            <a:gs pos="99000">
              <a:schemeClr val="tx2">
                <a:lumMod val="40000"/>
                <a:lumOff val="60000"/>
              </a:schemeClr>
            </a:gs>
          </a:gsLst>
          <a:lin ang="12600000" scaled="0"/>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D1BA6450-E291-DC40-F198-C02B485137B0}"/>
              </a:ext>
              <a:ext uri="{C183D7F6-B498-43B3-948B-1728B52AA6E4}">
                <adec:decorative xmlns=""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 y="1"/>
            <a:ext cx="12192003" cy="6857999"/>
          </a:xfrm>
          <a:prstGeom prst="rect">
            <a:avLst/>
          </a:prstGeom>
        </p:spPr>
      </p:pic>
      <p:sp>
        <p:nvSpPr>
          <p:cNvPr id="2" name="Title 1">
            <a:extLst>
              <a:ext uri="{FF2B5EF4-FFF2-40B4-BE49-F238E27FC236}">
                <a16:creationId xmlns="" xmlns:a16="http://schemas.microsoft.com/office/drawing/2014/main" id="{3A462FF1-D97D-8505-FE7F-8B2DB411A8B1}"/>
              </a:ext>
            </a:extLst>
          </p:cNvPr>
          <p:cNvSpPr>
            <a:spLocks noGrp="1"/>
          </p:cNvSpPr>
          <p:nvPr>
            <p:ph type="title" hasCustomPrompt="1"/>
          </p:nvPr>
        </p:nvSpPr>
        <p:spPr>
          <a:xfrm>
            <a:off x="3" y="1821180"/>
            <a:ext cx="12191994" cy="3215641"/>
          </a:xfrm>
        </p:spPr>
        <p:txBody>
          <a:bodyPr lIns="0" rIns="0" bIns="0" anchor="ctr" anchorCtr="0">
            <a:noAutofit/>
          </a:bodyPr>
          <a:lstStyle>
            <a:lvl1pPr algn="ctr">
              <a:defRPr sz="6000" kern="1200" cap="all" spc="300" baseline="0">
                <a:solidFill>
                  <a:schemeClr val="accent3">
                    <a:lumMod val="75000"/>
                  </a:schemeClr>
                </a:solidFill>
              </a:defRPr>
            </a:lvl1pPr>
          </a:lstStyle>
          <a:p>
            <a:r>
              <a:rPr lang="en-US" dirty="0"/>
              <a:t>Click to add title</a:t>
            </a:r>
          </a:p>
        </p:txBody>
      </p:sp>
    </p:spTree>
    <p:extLst>
      <p:ext uri="{BB962C8B-B14F-4D97-AF65-F5344CB8AC3E}">
        <p14:creationId xmlns:p14="http://schemas.microsoft.com/office/powerpoint/2010/main" val="163504510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3">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 xmlns:a16="http://schemas.microsoft.com/office/drawing/2014/main" id="{9A084D09-1B2D-4EE2-82A7-83196133B801}"/>
              </a:ext>
              <a:ext uri="{C183D7F6-B498-43B3-948B-1728B52AA6E4}">
                <adec:decorative xmlns="" xmlns:adec="http://schemas.microsoft.com/office/drawing/2017/decorative" val="1"/>
              </a:ext>
            </a:extLst>
          </p:cNvPr>
          <p:cNvGrpSpPr/>
          <p:nvPr userDrawn="1"/>
        </p:nvGrpSpPr>
        <p:grpSpPr>
          <a:xfrm>
            <a:off x="0" y="-6350"/>
            <a:ext cx="12185769" cy="6864350"/>
            <a:chOff x="0" y="-6350"/>
            <a:chExt cx="12185769" cy="6864350"/>
          </a:xfrm>
        </p:grpSpPr>
        <p:sp>
          <p:nvSpPr>
            <p:cNvPr id="4" name="Rectangle 3">
              <a:extLst>
                <a:ext uri="{FF2B5EF4-FFF2-40B4-BE49-F238E27FC236}">
                  <a16:creationId xmlns="" xmlns:a16="http://schemas.microsoft.com/office/drawing/2014/main" id="{53860AA6-1B14-DF89-B725-CC444E502028}"/>
                </a:ext>
                <a:ext uri="{C183D7F6-B498-43B3-948B-1728B52AA6E4}">
                  <adec:decorative xmlns="" xmlns:adec="http://schemas.microsoft.com/office/drawing/2017/decorative" val="1"/>
                </a:ext>
              </a:extLst>
            </p:cNvPr>
            <p:cNvSpPr/>
            <p:nvPr/>
          </p:nvSpPr>
          <p:spPr>
            <a:xfrm>
              <a:off x="0" y="-6350"/>
              <a:ext cx="6160393"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pic>
          <p:nvPicPr>
            <p:cNvPr id="6" name="Content Placeholder 14">
              <a:extLst>
                <a:ext uri="{FF2B5EF4-FFF2-40B4-BE49-F238E27FC236}">
                  <a16:creationId xmlns="" xmlns:a16="http://schemas.microsoft.com/office/drawing/2014/main" id="{D172E570-D67F-4980-88C2-CF6560C1C193}"/>
                </a:ext>
                <a:ext uri="{C183D7F6-B498-43B3-948B-1728B52AA6E4}">
                  <adec:decorative xmlns="" xmlns:adec="http://schemas.microsoft.com/office/drawing/2017/decorative" val="1"/>
                </a:ext>
              </a:extLst>
            </p:cNvPr>
            <p:cNvPicPr>
              <a:picLocks noChangeAspect="1"/>
            </p:cNvPicPr>
            <p:nvPr/>
          </p:nvPicPr>
          <p:blipFill rotWithShape="1">
            <a:blip r:embed="rId2" cstate="screen">
              <a:alphaModFix/>
              <a:extLst>
                <a:ext uri="{28A0092B-C50C-407E-A947-70E740481C1C}">
                  <a14:useLocalDpi xmlns:a14="http://schemas.microsoft.com/office/drawing/2010/main"/>
                </a:ext>
              </a:extLst>
            </a:blip>
            <a:srcRect/>
            <a:stretch/>
          </p:blipFill>
          <p:spPr>
            <a:xfrm rot="5400000">
              <a:off x="5750267" y="410125"/>
              <a:ext cx="6845628" cy="6025377"/>
            </a:xfrm>
            <a:prstGeom prst="rect">
              <a:avLst/>
            </a:prstGeom>
          </p:spPr>
        </p:pic>
        <p:grpSp>
          <p:nvGrpSpPr>
            <p:cNvPr id="7" name="Group 6">
              <a:extLst>
                <a:ext uri="{FF2B5EF4-FFF2-40B4-BE49-F238E27FC236}">
                  <a16:creationId xmlns="" xmlns:a16="http://schemas.microsoft.com/office/drawing/2014/main" id="{AF90BF68-CF26-6705-CBFD-428BEB787EDB}"/>
                </a:ext>
              </a:extLst>
            </p:cNvPr>
            <p:cNvGrpSpPr/>
            <p:nvPr/>
          </p:nvGrpSpPr>
          <p:grpSpPr>
            <a:xfrm rot="10800000">
              <a:off x="5304704" y="259572"/>
              <a:ext cx="584267" cy="390181"/>
              <a:chOff x="1876516" y="596691"/>
              <a:chExt cx="584267" cy="390181"/>
            </a:xfrm>
          </p:grpSpPr>
          <p:sp>
            <p:nvSpPr>
              <p:cNvPr id="8" name="Oval 7">
                <a:extLst>
                  <a:ext uri="{FF2B5EF4-FFF2-40B4-BE49-F238E27FC236}">
                    <a16:creationId xmlns="" xmlns:a16="http://schemas.microsoft.com/office/drawing/2014/main" id="{1066F635-8DB9-B091-8467-D8F0327217F4}"/>
                  </a:ext>
                  <a:ext uri="{C183D7F6-B498-43B3-948B-1728B52AA6E4}">
                    <adec:decorative xmlns="" xmlns:adec="http://schemas.microsoft.com/office/drawing/2017/decorative" val="1"/>
                  </a:ext>
                </a:extLst>
              </p:cNvPr>
              <p:cNvSpPr/>
              <p:nvPr/>
            </p:nvSpPr>
            <p:spPr>
              <a:xfrm>
                <a:off x="1876516" y="842493"/>
                <a:ext cx="144379" cy="144379"/>
              </a:xfrm>
              <a:prstGeom prst="ellipse">
                <a:avLst/>
              </a:prstGeom>
              <a:noFill/>
              <a:ln>
                <a:solidFill>
                  <a:schemeClr val="accent4">
                    <a:lumMod val="60000"/>
                    <a:lumOff val="40000"/>
                    <a:alpha val="4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 name="Graphic 12">
                <a:extLst>
                  <a:ext uri="{FF2B5EF4-FFF2-40B4-BE49-F238E27FC236}">
                    <a16:creationId xmlns="" xmlns:a16="http://schemas.microsoft.com/office/drawing/2014/main" id="{882D2FD3-A05B-400C-6347-115486FFD943}"/>
                  </a:ext>
                  <a:ext uri="{C183D7F6-B498-43B3-948B-1728B52AA6E4}">
                    <adec:decorative xmlns="" xmlns:adec="http://schemas.microsoft.com/office/drawing/2017/decorative" val="1"/>
                  </a:ext>
                </a:extLst>
              </p:cNvPr>
              <p:cNvSpPr/>
              <p:nvPr/>
            </p:nvSpPr>
            <p:spPr>
              <a:xfrm>
                <a:off x="2360199" y="596691"/>
                <a:ext cx="100584" cy="100584"/>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sp>
        <p:nvSpPr>
          <p:cNvPr id="2" name="Title 1">
            <a:extLst>
              <a:ext uri="{FF2B5EF4-FFF2-40B4-BE49-F238E27FC236}">
                <a16:creationId xmlns="" xmlns:a16="http://schemas.microsoft.com/office/drawing/2014/main" id="{960459F4-C5B9-4070-46D1-2E7DA3EFBFC9}"/>
              </a:ext>
            </a:extLst>
          </p:cNvPr>
          <p:cNvSpPr>
            <a:spLocks noGrp="1"/>
          </p:cNvSpPr>
          <p:nvPr>
            <p:ph type="title"/>
          </p:nvPr>
        </p:nvSpPr>
        <p:spPr>
          <a:xfrm>
            <a:off x="838201" y="365125"/>
            <a:ext cx="4466502" cy="1936866"/>
          </a:xfrm>
        </p:spPr>
        <p:txBody>
          <a:bodyPr anchor="b"/>
          <a:lstStyle>
            <a:lvl1pPr>
              <a:defRPr sz="3200" cap="all" baseline="0">
                <a:solidFill>
                  <a:schemeClr val="accent3">
                    <a:lumMod val="75000"/>
                  </a:schemeClr>
                </a:solidFill>
              </a:defRPr>
            </a:lvl1pPr>
          </a:lstStyle>
          <a:p>
            <a:r>
              <a:rPr lang="en-US"/>
              <a:t>Click to edit Master title style</a:t>
            </a:r>
            <a:endParaRPr lang="en-US" dirty="0"/>
          </a:p>
        </p:txBody>
      </p:sp>
      <p:cxnSp>
        <p:nvCxnSpPr>
          <p:cNvPr id="5" name="Straight Connector 4">
            <a:extLst>
              <a:ext uri="{FF2B5EF4-FFF2-40B4-BE49-F238E27FC236}">
                <a16:creationId xmlns="" xmlns:a16="http://schemas.microsoft.com/office/drawing/2014/main" id="{34F613B1-323C-4C25-4526-1D3313A7161D}"/>
              </a:ext>
              <a:ext uri="{C183D7F6-B498-43B3-948B-1728B52AA6E4}">
                <adec:decorative xmlns="" xmlns:adec="http://schemas.microsoft.com/office/drawing/2017/decorative" val="1"/>
              </a:ext>
            </a:extLst>
          </p:cNvPr>
          <p:cNvCxnSpPr>
            <a:cxnSpLocks/>
          </p:cNvCxnSpPr>
          <p:nvPr userDrawn="1"/>
        </p:nvCxnSpPr>
        <p:spPr>
          <a:xfrm>
            <a:off x="835831" y="2620500"/>
            <a:ext cx="4471665"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13" name="Content Placeholder 12">
            <a:extLst>
              <a:ext uri="{FF2B5EF4-FFF2-40B4-BE49-F238E27FC236}">
                <a16:creationId xmlns="" xmlns:a16="http://schemas.microsoft.com/office/drawing/2014/main" id="{2D2C2143-1936-BBDA-A6A8-40B6DBD16AED}"/>
              </a:ext>
            </a:extLst>
          </p:cNvPr>
          <p:cNvSpPr>
            <a:spLocks noGrp="1"/>
          </p:cNvSpPr>
          <p:nvPr>
            <p:ph sz="quarter" idx="10" hasCustomPrompt="1"/>
          </p:nvPr>
        </p:nvSpPr>
        <p:spPr>
          <a:xfrm>
            <a:off x="838201" y="3097848"/>
            <a:ext cx="4466504" cy="3405187"/>
          </a:xfrm>
        </p:spPr>
        <p:txBody>
          <a:bodyPr/>
          <a:lstStyle>
            <a:lvl1pPr>
              <a:lnSpc>
                <a:spcPct val="120000"/>
              </a:lnSpc>
              <a:spcBef>
                <a:spcPts val="1000"/>
              </a:spcBef>
              <a:spcAft>
                <a:spcPts val="600"/>
              </a:spcAft>
              <a:defRPr sz="1800">
                <a:solidFill>
                  <a:schemeClr val="bg1"/>
                </a:solidFill>
                <a:latin typeface="+mn-lt"/>
              </a:defRPr>
            </a:lvl1pPr>
            <a:lvl2pPr>
              <a:lnSpc>
                <a:spcPct val="120000"/>
              </a:lnSpc>
              <a:spcBef>
                <a:spcPts val="1000"/>
              </a:spcBef>
              <a:spcAft>
                <a:spcPts val="600"/>
              </a:spcAft>
              <a:defRPr sz="1600">
                <a:solidFill>
                  <a:schemeClr val="bg1"/>
                </a:solidFill>
                <a:latin typeface="+mn-lt"/>
              </a:defRPr>
            </a:lvl2pPr>
            <a:lvl3pPr>
              <a:lnSpc>
                <a:spcPct val="120000"/>
              </a:lnSpc>
              <a:spcBef>
                <a:spcPts val="1000"/>
              </a:spcBef>
              <a:spcAft>
                <a:spcPts val="600"/>
              </a:spcAft>
              <a:defRPr sz="1400">
                <a:solidFill>
                  <a:schemeClr val="bg1"/>
                </a:solidFill>
                <a:latin typeface="+mn-lt"/>
              </a:defRPr>
            </a:lvl3pPr>
            <a:lvl4pPr>
              <a:lnSpc>
                <a:spcPct val="120000"/>
              </a:lnSpc>
              <a:spcBef>
                <a:spcPts val="1000"/>
              </a:spcBef>
              <a:spcAft>
                <a:spcPts val="600"/>
              </a:spcAft>
              <a:defRPr sz="1200">
                <a:solidFill>
                  <a:schemeClr val="bg1"/>
                </a:solidFill>
                <a:latin typeface="+mn-lt"/>
              </a:defRPr>
            </a:lvl4pPr>
            <a:lvl5pPr>
              <a:lnSpc>
                <a:spcPct val="120000"/>
              </a:lnSpc>
              <a:spcBef>
                <a:spcPts val="1000"/>
              </a:spcBef>
              <a:spcAft>
                <a:spcPts val="600"/>
              </a:spcAft>
              <a:defRPr sz="1200">
                <a:solidFill>
                  <a:schemeClr val="bg1"/>
                </a:solidFill>
                <a:latin typeface="+mn-lt"/>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0904071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Title and 2 column">
    <p:bg>
      <p:bgPr>
        <a:gradFill>
          <a:gsLst>
            <a:gs pos="100000">
              <a:schemeClr val="tx2"/>
            </a:gs>
            <a:gs pos="81000">
              <a:schemeClr val="accent6"/>
            </a:gs>
            <a:gs pos="31000">
              <a:srgbClr val="02090E"/>
            </a:gs>
            <a:gs pos="14000">
              <a:schemeClr val="accent4">
                <a:lumMod val="75000"/>
              </a:schemeClr>
            </a:gs>
            <a:gs pos="0">
              <a:schemeClr val="accent4"/>
            </a:gs>
          </a:gsLst>
          <a:lin ang="126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 xmlns:a16="http://schemas.microsoft.com/office/drawing/2014/main" id="{8EB5B81B-FCE8-FE9C-8F0A-6488B25F0F6A}"/>
              </a:ext>
              <a:ext uri="{C183D7F6-B498-43B3-948B-1728B52AA6E4}">
                <adec:decorative xmlns="" xmlns:adec="http://schemas.microsoft.com/office/drawing/2017/decorative" val="1"/>
              </a:ext>
            </a:extLst>
          </p:cNvPr>
          <p:cNvSpPr/>
          <p:nvPr userDrawn="1"/>
        </p:nvSpPr>
        <p:spPr>
          <a:xfrm>
            <a:off x="321869" y="343814"/>
            <a:ext cx="11550701" cy="6210605"/>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Title 1">
            <a:extLst>
              <a:ext uri="{FF2B5EF4-FFF2-40B4-BE49-F238E27FC236}">
                <a16:creationId xmlns="" xmlns:a16="http://schemas.microsoft.com/office/drawing/2014/main" id="{DF8070BB-B3B5-3A8A-2466-D661C741794F}"/>
              </a:ext>
            </a:extLst>
          </p:cNvPr>
          <p:cNvSpPr>
            <a:spLocks noGrp="1"/>
          </p:cNvSpPr>
          <p:nvPr>
            <p:ph type="title" hasCustomPrompt="1"/>
          </p:nvPr>
        </p:nvSpPr>
        <p:spPr>
          <a:xfrm>
            <a:off x="321869" y="579120"/>
            <a:ext cx="11548261" cy="2733306"/>
          </a:xfrm>
        </p:spPr>
        <p:txBody>
          <a:bodyPr anchor="b">
            <a:noAutofit/>
          </a:bodyPr>
          <a:lstStyle>
            <a:lvl1pPr algn="ctr">
              <a:defRPr sz="3200" cap="all" spc="300" baseline="0"/>
            </a:lvl1pPr>
          </a:lstStyle>
          <a:p>
            <a:r>
              <a:rPr lang="en-US" dirty="0"/>
              <a:t>Click to add title</a:t>
            </a:r>
          </a:p>
        </p:txBody>
      </p:sp>
      <p:sp>
        <p:nvSpPr>
          <p:cNvPr id="7" name="Subtitle 2">
            <a:extLst>
              <a:ext uri="{FF2B5EF4-FFF2-40B4-BE49-F238E27FC236}">
                <a16:creationId xmlns="" xmlns:a16="http://schemas.microsoft.com/office/drawing/2014/main" id="{5F877C2F-8190-18D9-5D24-5BD7B05A29F8}"/>
              </a:ext>
            </a:extLst>
          </p:cNvPr>
          <p:cNvSpPr>
            <a:spLocks noGrp="1"/>
          </p:cNvSpPr>
          <p:nvPr>
            <p:ph type="subTitle" idx="1" hasCustomPrompt="1"/>
          </p:nvPr>
        </p:nvSpPr>
        <p:spPr>
          <a:xfrm>
            <a:off x="321868" y="3484615"/>
            <a:ext cx="11562303" cy="2387865"/>
          </a:xfrm>
        </p:spPr>
        <p:txBody>
          <a:bodyPr>
            <a:noAutofit/>
          </a:bodyPr>
          <a:lstStyle>
            <a:lvl1pPr marL="0" indent="0" algn="ctr">
              <a:buNone/>
              <a:defRPr sz="6000" b="0" i="0" cap="all" spc="600" baseline="0">
                <a:solidFill>
                  <a:schemeClr val="accent3">
                    <a:lumMod val="75000"/>
                  </a:schemeClr>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5" name="Footer Placeholder 4">
            <a:extLst>
              <a:ext uri="{FF2B5EF4-FFF2-40B4-BE49-F238E27FC236}">
                <a16:creationId xmlns=""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86865902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Title">
    <p:bg>
      <p:bgPr>
        <a:gradFill>
          <a:gsLst>
            <a:gs pos="100000">
              <a:schemeClr val="tx2"/>
            </a:gs>
            <a:gs pos="79000">
              <a:schemeClr val="accent6"/>
            </a:gs>
            <a:gs pos="31000">
              <a:srgbClr val="02090E"/>
            </a:gs>
            <a:gs pos="14000">
              <a:schemeClr val="accent4">
                <a:lumMod val="75000"/>
              </a:schemeClr>
            </a:gs>
            <a:gs pos="0">
              <a:schemeClr val="accent4"/>
            </a:gs>
          </a:gsLst>
          <a:lin ang="5400000" scaled="0"/>
        </a:gra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3664209F-41AB-70E5-1B9E-7490900C59C9}"/>
              </a:ext>
              <a:ext uri="{C183D7F6-B498-43B3-948B-1728B52AA6E4}">
                <adec:decorative xmlns="" xmlns:adec="http://schemas.microsoft.com/office/drawing/2017/decorative" val="1"/>
              </a:ext>
            </a:extLst>
          </p:cNvPr>
          <p:cNvSpPr/>
          <p:nvPr userDrawn="1"/>
        </p:nvSpPr>
        <p:spPr>
          <a:xfrm>
            <a:off x="2" y="1"/>
            <a:ext cx="12191997" cy="6857998"/>
          </a:xfrm>
          <a:prstGeom prst="rect">
            <a:avLst/>
          </a:prstGeom>
          <a:gradFill flip="none" rotWithShape="1">
            <a:gsLst>
              <a:gs pos="0">
                <a:srgbClr val="1A012C"/>
              </a:gs>
              <a:gs pos="45000">
                <a:srgbClr val="1A012C">
                  <a:alpha val="50000"/>
                </a:srgbClr>
              </a:gs>
              <a:gs pos="100000">
                <a:schemeClr val="accent6">
                  <a:lumMod val="50000"/>
                  <a:alpha val="50000"/>
                </a:schemeClr>
              </a:gs>
            </a:gsLst>
            <a:path path="circle">
              <a:fillToRect l="50000" t="50000" r="50000" b="50000"/>
            </a:path>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 xmlns:a16="http://schemas.microsoft.com/office/drawing/2014/main" id="{032D3409-585B-54E2-1DCC-AC58804E4AE7}"/>
              </a:ext>
              <a:ext uri="{C183D7F6-B498-43B3-948B-1728B52AA6E4}">
                <adec:decorative xmlns="" xmlns:adec="http://schemas.microsoft.com/office/drawing/2017/decorative" val="1"/>
              </a:ext>
            </a:extLst>
          </p:cNvPr>
          <p:cNvSpPr/>
          <p:nvPr userDrawn="1"/>
        </p:nvSpPr>
        <p:spPr>
          <a:xfrm>
            <a:off x="1" y="-6350"/>
            <a:ext cx="6096000"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Title 1">
            <a:extLst>
              <a:ext uri="{FF2B5EF4-FFF2-40B4-BE49-F238E27FC236}">
                <a16:creationId xmlns="" xmlns:a16="http://schemas.microsoft.com/office/drawing/2014/main" id="{DF8070BB-B3B5-3A8A-2466-D661C741794F}"/>
              </a:ext>
            </a:extLst>
          </p:cNvPr>
          <p:cNvSpPr>
            <a:spLocks noGrp="1"/>
          </p:cNvSpPr>
          <p:nvPr>
            <p:ph type="title" hasCustomPrompt="1"/>
          </p:nvPr>
        </p:nvSpPr>
        <p:spPr>
          <a:xfrm>
            <a:off x="799891" y="511762"/>
            <a:ext cx="4960830" cy="2785158"/>
          </a:xfrm>
        </p:spPr>
        <p:txBody>
          <a:bodyPr anchor="b">
            <a:noAutofit/>
          </a:bodyPr>
          <a:lstStyle>
            <a:lvl1pPr algn="l">
              <a:defRPr sz="2400" cap="all" spc="300" baseline="0"/>
            </a:lvl1pPr>
          </a:lstStyle>
          <a:p>
            <a:r>
              <a:rPr lang="en-US" dirty="0"/>
              <a:t>Click to add title</a:t>
            </a:r>
          </a:p>
        </p:txBody>
      </p:sp>
      <p:sp>
        <p:nvSpPr>
          <p:cNvPr id="8" name="Subtitle 2">
            <a:extLst>
              <a:ext uri="{FF2B5EF4-FFF2-40B4-BE49-F238E27FC236}">
                <a16:creationId xmlns="" xmlns:a16="http://schemas.microsoft.com/office/drawing/2014/main" id="{E47B8A5C-E279-DB0B-E9D3-927417876125}"/>
              </a:ext>
            </a:extLst>
          </p:cNvPr>
          <p:cNvSpPr>
            <a:spLocks noGrp="1"/>
          </p:cNvSpPr>
          <p:nvPr>
            <p:ph type="subTitle" idx="1" hasCustomPrompt="1"/>
          </p:nvPr>
        </p:nvSpPr>
        <p:spPr>
          <a:xfrm>
            <a:off x="802640" y="3484615"/>
            <a:ext cx="4958081" cy="2387865"/>
          </a:xfrm>
        </p:spPr>
        <p:txBody>
          <a:bodyPr>
            <a:noAutofit/>
          </a:bodyPr>
          <a:lstStyle>
            <a:lvl1pPr marL="0" indent="0" algn="l">
              <a:buNone/>
              <a:defRPr sz="3200" b="0" i="0" cap="all" spc="600" baseline="0">
                <a:solidFill>
                  <a:schemeClr val="accent3">
                    <a:lumMod val="75000"/>
                  </a:schemeClr>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0" name="Picture Placeholder 9">
            <a:extLst>
              <a:ext uri="{FF2B5EF4-FFF2-40B4-BE49-F238E27FC236}">
                <a16:creationId xmlns="" xmlns:a16="http://schemas.microsoft.com/office/drawing/2014/main" id="{D386C402-C5C5-2A54-C618-62673AD93CB4}"/>
              </a:ext>
            </a:extLst>
          </p:cNvPr>
          <p:cNvSpPr>
            <a:spLocks noGrp="1"/>
          </p:cNvSpPr>
          <p:nvPr>
            <p:ph type="pic" sz="quarter" idx="13"/>
          </p:nvPr>
        </p:nvSpPr>
        <p:spPr>
          <a:xfrm>
            <a:off x="6497638" y="336550"/>
            <a:ext cx="5322887" cy="6184900"/>
          </a:xfrm>
        </p:spPr>
        <p:txBody>
          <a:bodyPr/>
          <a:lstStyle>
            <a:lvl1pPr algn="ctr">
              <a:defRPr sz="2000"/>
            </a:lvl1pPr>
          </a:lstStyle>
          <a:p>
            <a:r>
              <a:rPr lang="en-US"/>
              <a:t>Click icon to add picture</a:t>
            </a:r>
            <a:endParaRPr lang="en-US" dirty="0"/>
          </a:p>
        </p:txBody>
      </p:sp>
      <p:sp>
        <p:nvSpPr>
          <p:cNvPr id="15" name="Footer Placeholder 4">
            <a:extLst>
              <a:ext uri="{FF2B5EF4-FFF2-40B4-BE49-F238E27FC236}">
                <a16:creationId xmlns=""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368321855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Title and 2 column">
    <p:bg>
      <p:bgPr>
        <a:gradFill>
          <a:gsLst>
            <a:gs pos="100000">
              <a:schemeClr val="tx2"/>
            </a:gs>
            <a:gs pos="79000">
              <a:schemeClr val="accent6"/>
            </a:gs>
            <a:gs pos="55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pic>
        <p:nvPicPr>
          <p:cNvPr id="4" name="Content Placeholder 14">
            <a:extLst>
              <a:ext uri="{FF2B5EF4-FFF2-40B4-BE49-F238E27FC236}">
                <a16:creationId xmlns="" xmlns:a16="http://schemas.microsoft.com/office/drawing/2014/main" id="{318CE367-BBCB-F4AB-635F-4C9995EAE350}"/>
              </a:ext>
              <a:ext uri="{C183D7F6-B498-43B3-948B-1728B52AA6E4}">
                <adec:decorative xmlns=""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6350"/>
            <a:ext cx="2356339" cy="6853863"/>
          </a:xfrm>
          <a:prstGeom prst="rect">
            <a:avLst/>
          </a:prstGeom>
        </p:spPr>
      </p:pic>
      <p:sp>
        <p:nvSpPr>
          <p:cNvPr id="5" name="Rectangle 4">
            <a:extLst>
              <a:ext uri="{FF2B5EF4-FFF2-40B4-BE49-F238E27FC236}">
                <a16:creationId xmlns="" xmlns:a16="http://schemas.microsoft.com/office/drawing/2014/main" id="{5CE3FBBA-81E2-31F1-EF51-02706B5B5C0A}"/>
              </a:ext>
              <a:ext uri="{C183D7F6-B498-43B3-948B-1728B52AA6E4}">
                <adec:decorative xmlns="" xmlns:adec="http://schemas.microsoft.com/office/drawing/2017/decorative" val="1"/>
              </a:ext>
            </a:extLst>
          </p:cNvPr>
          <p:cNvSpPr/>
          <p:nvPr userDrawn="1"/>
        </p:nvSpPr>
        <p:spPr>
          <a:xfrm>
            <a:off x="2356339" y="-6350"/>
            <a:ext cx="9831801"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6" name="Straight Connector 5">
            <a:extLst>
              <a:ext uri="{FF2B5EF4-FFF2-40B4-BE49-F238E27FC236}">
                <a16:creationId xmlns="" xmlns:a16="http://schemas.microsoft.com/office/drawing/2014/main" id="{9AD3746D-3CD1-FFA5-0019-AD0C588B1924}"/>
              </a:ext>
              <a:ext uri="{C183D7F6-B498-43B3-948B-1728B52AA6E4}">
                <adec:decorative xmlns="" xmlns:adec="http://schemas.microsoft.com/office/drawing/2017/decorative" val="1"/>
              </a:ext>
            </a:extLst>
          </p:cNvPr>
          <p:cNvCxnSpPr>
            <a:cxnSpLocks/>
          </p:cNvCxnSpPr>
          <p:nvPr userDrawn="1"/>
        </p:nvCxnSpPr>
        <p:spPr>
          <a:xfrm>
            <a:off x="3305669" y="2002443"/>
            <a:ext cx="7922116"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 xmlns:a16="http://schemas.microsoft.com/office/drawing/2014/main" id="{DF8070BB-B3B5-3A8A-2466-D661C741794F}"/>
              </a:ext>
            </a:extLst>
          </p:cNvPr>
          <p:cNvSpPr>
            <a:spLocks noGrp="1"/>
          </p:cNvSpPr>
          <p:nvPr>
            <p:ph type="title" hasCustomPrompt="1"/>
          </p:nvPr>
        </p:nvSpPr>
        <p:spPr>
          <a:xfrm>
            <a:off x="3305669" y="113097"/>
            <a:ext cx="7420819" cy="1656304"/>
          </a:xfrm>
        </p:spPr>
        <p:txBody>
          <a:bodyPr lIns="0" anchor="b">
            <a:noAutofit/>
          </a:bodyPr>
          <a:lstStyle>
            <a:lvl1pPr algn="l">
              <a:defRPr sz="3200" cap="all" spc="0" baseline="0">
                <a:solidFill>
                  <a:schemeClr val="accent3">
                    <a:lumMod val="75000"/>
                  </a:schemeClr>
                </a:solidFill>
              </a:defRPr>
            </a:lvl1pPr>
          </a:lstStyle>
          <a:p>
            <a:r>
              <a:rPr lang="en-US" dirty="0"/>
              <a:t>Click to add title</a:t>
            </a:r>
          </a:p>
        </p:txBody>
      </p:sp>
      <p:sp>
        <p:nvSpPr>
          <p:cNvPr id="13" name="Content Placeholder 12">
            <a:extLst>
              <a:ext uri="{FF2B5EF4-FFF2-40B4-BE49-F238E27FC236}">
                <a16:creationId xmlns="" xmlns:a16="http://schemas.microsoft.com/office/drawing/2014/main" id="{B9624CF4-7769-4663-3361-39136F5E20C8}"/>
              </a:ext>
            </a:extLst>
          </p:cNvPr>
          <p:cNvSpPr>
            <a:spLocks noGrp="1"/>
          </p:cNvSpPr>
          <p:nvPr>
            <p:ph sz="quarter" idx="31" hasCustomPrompt="1"/>
          </p:nvPr>
        </p:nvSpPr>
        <p:spPr>
          <a:xfrm>
            <a:off x="3305669" y="2470150"/>
            <a:ext cx="7420819" cy="3676649"/>
          </a:xfrm>
        </p:spPr>
        <p:txBody>
          <a:bodyPr/>
          <a:lstStyle>
            <a:lvl1pPr marL="285750" indent="-285750">
              <a:lnSpc>
                <a:spcPct val="120000"/>
              </a:lnSpc>
              <a:spcBef>
                <a:spcPts val="1000"/>
              </a:spcBef>
              <a:spcAft>
                <a:spcPts val="600"/>
              </a:spcAft>
              <a:buClr>
                <a:schemeClr val="accent3"/>
              </a:buClr>
              <a:buFont typeface="Arial" panose="020B0604020202020204" pitchFamily="34" charset="0"/>
              <a:buChar char="•"/>
              <a:defRPr sz="1800">
                <a:solidFill>
                  <a:schemeClr val="bg1"/>
                </a:solidFill>
                <a:latin typeface="+mn-lt"/>
              </a:defRPr>
            </a:lvl1pPr>
            <a:lvl2pPr marL="800100" indent="-342900">
              <a:lnSpc>
                <a:spcPct val="120000"/>
              </a:lnSpc>
              <a:spcBef>
                <a:spcPts val="1000"/>
              </a:spcBef>
              <a:spcAft>
                <a:spcPts val="600"/>
              </a:spcAft>
              <a:buClr>
                <a:schemeClr val="accent3"/>
              </a:buClr>
              <a:buFont typeface="Arial" panose="020B0604020202020204" pitchFamily="34" charset="0"/>
              <a:buChar char="•"/>
              <a:defRPr sz="1600">
                <a:solidFill>
                  <a:schemeClr val="bg1"/>
                </a:solidFill>
                <a:latin typeface="+mn-lt"/>
              </a:defRPr>
            </a:lvl2pPr>
            <a:lvl3pPr marL="1257300" indent="-342900">
              <a:lnSpc>
                <a:spcPct val="120000"/>
              </a:lnSpc>
              <a:spcBef>
                <a:spcPts val="1000"/>
              </a:spcBef>
              <a:spcAft>
                <a:spcPts val="600"/>
              </a:spcAft>
              <a:buClr>
                <a:schemeClr val="accent3"/>
              </a:buClr>
              <a:buFont typeface="Arial" panose="020B0604020202020204" pitchFamily="34" charset="0"/>
              <a:buChar char="•"/>
              <a:defRPr sz="1400">
                <a:solidFill>
                  <a:schemeClr val="bg1"/>
                </a:solidFill>
                <a:latin typeface="+mn-lt"/>
              </a:defRPr>
            </a:lvl3pPr>
            <a:lvl4pPr marL="1657350" indent="-285750">
              <a:lnSpc>
                <a:spcPct val="120000"/>
              </a:lnSpc>
              <a:spcBef>
                <a:spcPts val="1000"/>
              </a:spcBef>
              <a:spcAft>
                <a:spcPts val="600"/>
              </a:spcAft>
              <a:buClr>
                <a:schemeClr val="accent3"/>
              </a:buClr>
              <a:buFont typeface="Arial" panose="020B0604020202020204" pitchFamily="34" charset="0"/>
              <a:buChar char="•"/>
              <a:defRPr sz="1200">
                <a:solidFill>
                  <a:schemeClr val="bg1"/>
                </a:solidFill>
                <a:latin typeface="+mn-lt"/>
              </a:defRPr>
            </a:lvl4pPr>
            <a:lvl5pPr marL="2114550" indent="-285750">
              <a:lnSpc>
                <a:spcPct val="120000"/>
              </a:lnSpc>
              <a:spcBef>
                <a:spcPts val="1000"/>
              </a:spcBef>
              <a:spcAft>
                <a:spcPts val="600"/>
              </a:spcAft>
              <a:buClr>
                <a:schemeClr val="accent3"/>
              </a:buClr>
              <a:buFont typeface="Arial" panose="020B0604020202020204" pitchFamily="34" charset="0"/>
              <a:buChar char="•"/>
              <a:defRPr sz="1200">
                <a:solidFill>
                  <a:schemeClr val="bg1"/>
                </a:solidFill>
                <a:latin typeface="+mn-lt"/>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Footer Placeholder 4">
            <a:extLst>
              <a:ext uri="{FF2B5EF4-FFF2-40B4-BE49-F238E27FC236}">
                <a16:creationId xmlns=""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102802670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 xmlns:a16="http://schemas.microsoft.com/office/drawing/2014/main" id="{4361F2FA-20C7-5447-C138-CE2CA1867FE7}"/>
              </a:ext>
              <a:ext uri="{C183D7F6-B498-43B3-948B-1728B52AA6E4}">
                <adec:decorative xmlns="" xmlns:adec="http://schemas.microsoft.com/office/drawing/2017/decorative" val="1"/>
              </a:ext>
            </a:extLst>
          </p:cNvPr>
          <p:cNvGrpSpPr/>
          <p:nvPr userDrawn="1"/>
        </p:nvGrpSpPr>
        <p:grpSpPr>
          <a:xfrm>
            <a:off x="3" y="2"/>
            <a:ext cx="12191997" cy="6857998"/>
            <a:chOff x="3" y="2"/>
            <a:chExt cx="12191997" cy="6857998"/>
          </a:xfrm>
        </p:grpSpPr>
        <p:sp>
          <p:nvSpPr>
            <p:cNvPr id="21" name="Rectangle 20">
              <a:extLst>
                <a:ext uri="{FF2B5EF4-FFF2-40B4-BE49-F238E27FC236}">
                  <a16:creationId xmlns="" xmlns:a16="http://schemas.microsoft.com/office/drawing/2014/main" id="{DFEDD626-82E4-71C6-25F1-CDA46B7B3F39}"/>
                </a:ext>
              </a:extLst>
            </p:cNvPr>
            <p:cNvSpPr/>
            <p:nvPr/>
          </p:nvSpPr>
          <p:spPr>
            <a:xfrm>
              <a:off x="3" y="2"/>
              <a:ext cx="12191997" cy="6857998"/>
            </a:xfrm>
            <a:prstGeom prst="rect">
              <a:avLst/>
            </a:prstGeom>
            <a:gradFill flip="none" rotWithShape="1">
              <a:gsLst>
                <a:gs pos="0">
                  <a:srgbClr val="1A012C"/>
                </a:gs>
                <a:gs pos="45000">
                  <a:srgbClr val="1A012C">
                    <a:alpha val="50000"/>
                  </a:srgbClr>
                </a:gs>
                <a:gs pos="100000">
                  <a:schemeClr val="accent6">
                    <a:lumMod val="50000"/>
                    <a:alpha val="50000"/>
                  </a:schemeClr>
                </a:gs>
              </a:gsLst>
              <a:path path="circle">
                <a:fillToRect l="50000" t="50000" r="50000" b="50000"/>
              </a:path>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a:extLst>
                <a:ext uri="{FF2B5EF4-FFF2-40B4-BE49-F238E27FC236}">
                  <a16:creationId xmlns="" xmlns:a16="http://schemas.microsoft.com/office/drawing/2014/main" id="{CDC952AF-CE06-54F7-CB4A-1722F90AC3DF}"/>
                </a:ext>
                <a:ext uri="{C183D7F6-B498-43B3-948B-1728B52AA6E4}">
                  <adec:decorative xmlns="" xmlns:adec="http://schemas.microsoft.com/office/drawing/2017/decorative" val="1"/>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3" y="2"/>
              <a:ext cx="12191994" cy="6857996"/>
            </a:xfrm>
            <a:prstGeom prst="rect">
              <a:avLst/>
            </a:prstGeom>
          </p:spPr>
        </p:pic>
        <p:grpSp>
          <p:nvGrpSpPr>
            <p:cNvPr id="11" name="Group 10">
              <a:extLst>
                <a:ext uri="{FF2B5EF4-FFF2-40B4-BE49-F238E27FC236}">
                  <a16:creationId xmlns="" xmlns:a16="http://schemas.microsoft.com/office/drawing/2014/main" id="{6E6EDFF3-843B-AAE9-DB73-423142606F52}"/>
                </a:ext>
              </a:extLst>
            </p:cNvPr>
            <p:cNvGrpSpPr/>
            <p:nvPr/>
          </p:nvGrpSpPr>
          <p:grpSpPr>
            <a:xfrm rot="5400000">
              <a:off x="1645776" y="1222395"/>
              <a:ext cx="431603" cy="412684"/>
              <a:chOff x="1870859" y="869908"/>
              <a:chExt cx="431603" cy="412684"/>
            </a:xfrm>
          </p:grpSpPr>
          <p:sp>
            <p:nvSpPr>
              <p:cNvPr id="12" name="Graphic 15">
                <a:extLst>
                  <a:ext uri="{FF2B5EF4-FFF2-40B4-BE49-F238E27FC236}">
                    <a16:creationId xmlns="" xmlns:a16="http://schemas.microsoft.com/office/drawing/2014/main" id="{312F4F85-6C79-201D-E20D-64CD4728E4C8}"/>
                  </a:ext>
                  <a:ext uri="{C183D7F6-B498-43B3-948B-1728B52AA6E4}">
                    <adec:decorative xmlns="" xmlns:adec="http://schemas.microsoft.com/office/drawing/2017/decorative" val="1"/>
                  </a:ext>
                </a:extLst>
              </p:cNvPr>
              <p:cNvSpPr/>
              <p:nvPr/>
            </p:nvSpPr>
            <p:spPr>
              <a:xfrm rot="10800000">
                <a:off x="1870859" y="1154576"/>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3" name="Graphic 12">
                <a:extLst>
                  <a:ext uri="{FF2B5EF4-FFF2-40B4-BE49-F238E27FC236}">
                    <a16:creationId xmlns="" xmlns:a16="http://schemas.microsoft.com/office/drawing/2014/main" id="{01D71DAD-ECC6-A850-88E4-A4EDCF494A24}"/>
                  </a:ext>
                  <a:ext uri="{C183D7F6-B498-43B3-948B-1728B52AA6E4}">
                    <adec:decorative xmlns="" xmlns:adec="http://schemas.microsoft.com/office/drawing/2017/decorative" val="1"/>
                  </a:ext>
                </a:extLst>
              </p:cNvPr>
              <p:cNvSpPr/>
              <p:nvPr/>
            </p:nvSpPr>
            <p:spPr>
              <a:xfrm>
                <a:off x="2256743" y="869908"/>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nvGrpSpPr>
            <p:cNvPr id="14" name="Group 13">
              <a:extLst>
                <a:ext uri="{FF2B5EF4-FFF2-40B4-BE49-F238E27FC236}">
                  <a16:creationId xmlns="" xmlns:a16="http://schemas.microsoft.com/office/drawing/2014/main" id="{C632CC6D-6024-2368-8EBA-4B7A2D6428BC}"/>
                </a:ext>
              </a:extLst>
            </p:cNvPr>
            <p:cNvGrpSpPr/>
            <p:nvPr/>
          </p:nvGrpSpPr>
          <p:grpSpPr>
            <a:xfrm rot="20626702">
              <a:off x="10248169" y="5448942"/>
              <a:ext cx="431603" cy="412684"/>
              <a:chOff x="1870859" y="869908"/>
              <a:chExt cx="431603" cy="412684"/>
            </a:xfrm>
          </p:grpSpPr>
          <p:sp>
            <p:nvSpPr>
              <p:cNvPr id="6" name="Graphic 15">
                <a:extLst>
                  <a:ext uri="{FF2B5EF4-FFF2-40B4-BE49-F238E27FC236}">
                    <a16:creationId xmlns="" xmlns:a16="http://schemas.microsoft.com/office/drawing/2014/main" id="{B05BE7BE-7D54-A09B-8A67-6B28CF6BB6C0}"/>
                  </a:ext>
                  <a:ext uri="{C183D7F6-B498-43B3-948B-1728B52AA6E4}">
                    <adec:decorative xmlns="" xmlns:adec="http://schemas.microsoft.com/office/drawing/2017/decorative" val="1"/>
                  </a:ext>
                </a:extLst>
              </p:cNvPr>
              <p:cNvSpPr/>
              <p:nvPr/>
            </p:nvSpPr>
            <p:spPr>
              <a:xfrm rot="10800000">
                <a:off x="1870859" y="1154576"/>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7" name="Graphic 12">
                <a:extLst>
                  <a:ext uri="{FF2B5EF4-FFF2-40B4-BE49-F238E27FC236}">
                    <a16:creationId xmlns="" xmlns:a16="http://schemas.microsoft.com/office/drawing/2014/main" id="{258346A9-F75C-6704-EEED-CF7A8A0F8010}"/>
                  </a:ext>
                  <a:ext uri="{C183D7F6-B498-43B3-948B-1728B52AA6E4}">
                    <adec:decorative xmlns="" xmlns:adec="http://schemas.microsoft.com/office/drawing/2017/decorative" val="1"/>
                  </a:ext>
                </a:extLst>
              </p:cNvPr>
              <p:cNvSpPr/>
              <p:nvPr/>
            </p:nvSpPr>
            <p:spPr>
              <a:xfrm>
                <a:off x="2256743" y="869908"/>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sp>
        <p:nvSpPr>
          <p:cNvPr id="2" name="Title 1">
            <a:extLst>
              <a:ext uri="{FF2B5EF4-FFF2-40B4-BE49-F238E27FC236}">
                <a16:creationId xmlns="" xmlns:a16="http://schemas.microsoft.com/office/drawing/2014/main" id="{782CC39D-03B1-4933-F236-462B5862EBEC}"/>
              </a:ext>
            </a:extLst>
          </p:cNvPr>
          <p:cNvSpPr>
            <a:spLocks noGrp="1"/>
          </p:cNvSpPr>
          <p:nvPr>
            <p:ph type="title"/>
          </p:nvPr>
        </p:nvSpPr>
        <p:spPr>
          <a:xfrm>
            <a:off x="2932448" y="264160"/>
            <a:ext cx="6327105" cy="3373973"/>
          </a:xfrm>
        </p:spPr>
        <p:txBody>
          <a:bodyPr anchor="b"/>
          <a:lstStyle>
            <a:lvl1pPr algn="ctr">
              <a:defRPr sz="3200" cap="all" spc="600" baseline="0">
                <a:solidFill>
                  <a:schemeClr val="accent3">
                    <a:lumMod val="75000"/>
                  </a:schemeClr>
                </a:solidFill>
              </a:defRPr>
            </a:lvl1pPr>
          </a:lstStyle>
          <a:p>
            <a:r>
              <a:rPr lang="en-US"/>
              <a:t>Click to edit Master title style</a:t>
            </a:r>
            <a:endParaRPr lang="en-US" dirty="0"/>
          </a:p>
        </p:txBody>
      </p:sp>
      <p:sp>
        <p:nvSpPr>
          <p:cNvPr id="5" name="Subtitle 2">
            <a:extLst>
              <a:ext uri="{FF2B5EF4-FFF2-40B4-BE49-F238E27FC236}">
                <a16:creationId xmlns="" xmlns:a16="http://schemas.microsoft.com/office/drawing/2014/main" id="{F711CA51-49DC-62CA-F147-F286B1C9DBD9}"/>
              </a:ext>
            </a:extLst>
          </p:cNvPr>
          <p:cNvSpPr>
            <a:spLocks noGrp="1"/>
          </p:cNvSpPr>
          <p:nvPr>
            <p:ph type="subTitle" idx="1" hasCustomPrompt="1"/>
          </p:nvPr>
        </p:nvSpPr>
        <p:spPr>
          <a:xfrm>
            <a:off x="2932448" y="3962135"/>
            <a:ext cx="6327105" cy="2653771"/>
          </a:xfrm>
        </p:spPr>
        <p:txBody>
          <a:bodyPr>
            <a:noAutofit/>
          </a:bodyPr>
          <a:lstStyle>
            <a:lvl1pPr marL="0" indent="0" algn="ctr">
              <a:buNone/>
              <a:defRPr sz="1800" b="0" i="0" cap="all" spc="300" baseline="0">
                <a:solidFill>
                  <a:schemeClr val="bg1"/>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111834145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7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 xmlns:a16="http://schemas.microsoft.com/office/drawing/2014/main" id="{9C7D5518-914C-92E3-E9EC-26752C9F05AD}"/>
              </a:ext>
              <a:ext uri="{C183D7F6-B498-43B3-948B-1728B52AA6E4}">
                <adec:decorative xmlns="" xmlns:adec="http://schemas.microsoft.com/office/drawing/2017/decorative" val="1"/>
              </a:ext>
            </a:extLst>
          </p:cNvPr>
          <p:cNvGrpSpPr/>
          <p:nvPr userDrawn="1"/>
        </p:nvGrpSpPr>
        <p:grpSpPr>
          <a:xfrm>
            <a:off x="-1" y="-6350"/>
            <a:ext cx="12192000" cy="6864350"/>
            <a:chOff x="-1" y="-6350"/>
            <a:chExt cx="12192000" cy="6864350"/>
          </a:xfrm>
        </p:grpSpPr>
        <p:sp>
          <p:nvSpPr>
            <p:cNvPr id="4" name="Rectangle 3">
              <a:extLst>
                <a:ext uri="{FF2B5EF4-FFF2-40B4-BE49-F238E27FC236}">
                  <a16:creationId xmlns="" xmlns:a16="http://schemas.microsoft.com/office/drawing/2014/main" id="{C82D0B82-F74C-65EF-3BF6-8EEA16F36B7D}"/>
                </a:ext>
                <a:ext uri="{C183D7F6-B498-43B3-948B-1728B52AA6E4}">
                  <adec:decorative xmlns="" xmlns:adec="http://schemas.microsoft.com/office/drawing/2017/decorative" val="1"/>
                </a:ext>
              </a:extLst>
            </p:cNvPr>
            <p:cNvSpPr/>
            <p:nvPr/>
          </p:nvSpPr>
          <p:spPr>
            <a:xfrm>
              <a:off x="1428750" y="-6350"/>
              <a:ext cx="10763249"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pic>
          <p:nvPicPr>
            <p:cNvPr id="6" name="Picture 5" descr="A blue and purple spiral&#10;&#10;Description automatically generated">
              <a:extLst>
                <a:ext uri="{FF2B5EF4-FFF2-40B4-BE49-F238E27FC236}">
                  <a16:creationId xmlns="" xmlns:a16="http://schemas.microsoft.com/office/drawing/2014/main" id="{44E12326-9CF4-38EC-1BAF-1F994F220899}"/>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b="-93"/>
            <a:stretch/>
          </p:blipFill>
          <p:spPr>
            <a:xfrm flipH="1">
              <a:off x="-1" y="0"/>
              <a:ext cx="1428751" cy="6858000"/>
            </a:xfrm>
            <a:prstGeom prst="rect">
              <a:avLst/>
            </a:prstGeom>
          </p:spPr>
        </p:pic>
        <p:grpSp>
          <p:nvGrpSpPr>
            <p:cNvPr id="7" name="Group 6">
              <a:extLst>
                <a:ext uri="{FF2B5EF4-FFF2-40B4-BE49-F238E27FC236}">
                  <a16:creationId xmlns="" xmlns:a16="http://schemas.microsoft.com/office/drawing/2014/main" id="{AD5C1D9C-B114-FC6A-9213-7287D39EAD9F}"/>
                </a:ext>
              </a:extLst>
            </p:cNvPr>
            <p:cNvGrpSpPr/>
            <p:nvPr/>
          </p:nvGrpSpPr>
          <p:grpSpPr>
            <a:xfrm>
              <a:off x="10649689" y="4382998"/>
              <a:ext cx="754139" cy="1865729"/>
              <a:chOff x="653351" y="2693558"/>
              <a:chExt cx="754139" cy="1865729"/>
            </a:xfrm>
          </p:grpSpPr>
          <p:sp>
            <p:nvSpPr>
              <p:cNvPr id="11" name="Graphic 15">
                <a:extLst>
                  <a:ext uri="{FF2B5EF4-FFF2-40B4-BE49-F238E27FC236}">
                    <a16:creationId xmlns="" xmlns:a16="http://schemas.microsoft.com/office/drawing/2014/main" id="{2BC89B10-C93E-8CE5-73B3-F6049168C313}"/>
                  </a:ext>
                  <a:ext uri="{C183D7F6-B498-43B3-948B-1728B52AA6E4}">
                    <adec:decorative xmlns="" xmlns:adec="http://schemas.microsoft.com/office/drawing/2017/decorative" val="1"/>
                  </a:ext>
                </a:extLst>
              </p:cNvPr>
              <p:cNvSpPr/>
              <p:nvPr/>
            </p:nvSpPr>
            <p:spPr>
              <a:xfrm>
                <a:off x="1098137" y="2693558"/>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2" name="Graphic 12">
                <a:extLst>
                  <a:ext uri="{FF2B5EF4-FFF2-40B4-BE49-F238E27FC236}">
                    <a16:creationId xmlns="" xmlns:a16="http://schemas.microsoft.com/office/drawing/2014/main" id="{39DB2AA2-9661-AC91-932D-2F1BEC47BD84}"/>
                  </a:ext>
                  <a:ext uri="{C183D7F6-B498-43B3-948B-1728B52AA6E4}">
                    <adec:decorative xmlns="" xmlns:adec="http://schemas.microsoft.com/office/drawing/2017/decorative" val="1"/>
                  </a:ext>
                </a:extLst>
              </p:cNvPr>
              <p:cNvSpPr/>
              <p:nvPr/>
            </p:nvSpPr>
            <p:spPr>
              <a:xfrm>
                <a:off x="1306906" y="3837599"/>
                <a:ext cx="100584" cy="100584"/>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sp>
            <p:nvSpPr>
              <p:cNvPr id="13" name="Graphic 12">
                <a:extLst>
                  <a:ext uri="{FF2B5EF4-FFF2-40B4-BE49-F238E27FC236}">
                    <a16:creationId xmlns="" xmlns:a16="http://schemas.microsoft.com/office/drawing/2014/main" id="{86C9AC9B-3792-E880-03FE-D46FB046AB63}"/>
                  </a:ext>
                  <a:ext uri="{C183D7F6-B498-43B3-948B-1728B52AA6E4}">
                    <adec:decorative xmlns="" xmlns:adec="http://schemas.microsoft.com/office/drawing/2017/decorative" val="1"/>
                  </a:ext>
                </a:extLst>
              </p:cNvPr>
              <p:cNvSpPr/>
              <p:nvPr/>
            </p:nvSpPr>
            <p:spPr>
              <a:xfrm>
                <a:off x="653351" y="4521502"/>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nvGrpSpPr>
            <p:cNvPr id="8" name="Group 7">
              <a:extLst>
                <a:ext uri="{FF2B5EF4-FFF2-40B4-BE49-F238E27FC236}">
                  <a16:creationId xmlns="" xmlns:a16="http://schemas.microsoft.com/office/drawing/2014/main" id="{1142A133-65D6-D958-C0CD-E8D45B9BD7BB}"/>
                </a:ext>
              </a:extLst>
            </p:cNvPr>
            <p:cNvGrpSpPr/>
            <p:nvPr/>
          </p:nvGrpSpPr>
          <p:grpSpPr>
            <a:xfrm>
              <a:off x="1870859" y="869908"/>
              <a:ext cx="431603" cy="412684"/>
              <a:chOff x="1870859" y="869908"/>
              <a:chExt cx="431603" cy="412684"/>
            </a:xfrm>
          </p:grpSpPr>
          <p:sp>
            <p:nvSpPr>
              <p:cNvPr id="9" name="Graphic 15">
                <a:extLst>
                  <a:ext uri="{FF2B5EF4-FFF2-40B4-BE49-F238E27FC236}">
                    <a16:creationId xmlns="" xmlns:a16="http://schemas.microsoft.com/office/drawing/2014/main" id="{A746B023-387D-4EAC-052B-60F131E6E707}"/>
                  </a:ext>
                  <a:ext uri="{C183D7F6-B498-43B3-948B-1728B52AA6E4}">
                    <adec:decorative xmlns="" xmlns:adec="http://schemas.microsoft.com/office/drawing/2017/decorative" val="1"/>
                  </a:ext>
                </a:extLst>
              </p:cNvPr>
              <p:cNvSpPr/>
              <p:nvPr/>
            </p:nvSpPr>
            <p:spPr>
              <a:xfrm rot="10800000">
                <a:off x="1870859" y="1154576"/>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0" name="Graphic 12">
                <a:extLst>
                  <a:ext uri="{FF2B5EF4-FFF2-40B4-BE49-F238E27FC236}">
                    <a16:creationId xmlns="" xmlns:a16="http://schemas.microsoft.com/office/drawing/2014/main" id="{20760125-21CF-A296-3EA7-3C6C0E9BCB2F}"/>
                  </a:ext>
                  <a:ext uri="{C183D7F6-B498-43B3-948B-1728B52AA6E4}">
                    <adec:decorative xmlns="" xmlns:adec="http://schemas.microsoft.com/office/drawing/2017/decorative" val="1"/>
                  </a:ext>
                </a:extLst>
              </p:cNvPr>
              <p:cNvSpPr/>
              <p:nvPr/>
            </p:nvSpPr>
            <p:spPr>
              <a:xfrm>
                <a:off x="2256743" y="869908"/>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cxnSp>
        <p:nvCxnSpPr>
          <p:cNvPr id="14" name="Straight Connector 13">
            <a:extLst>
              <a:ext uri="{FF2B5EF4-FFF2-40B4-BE49-F238E27FC236}">
                <a16:creationId xmlns="" xmlns:a16="http://schemas.microsoft.com/office/drawing/2014/main" id="{7F851D11-41E3-33F2-CBA6-B2A9A5A2A517}"/>
              </a:ext>
              <a:ext uri="{C183D7F6-B498-43B3-948B-1728B52AA6E4}">
                <adec:decorative xmlns="" xmlns:adec="http://schemas.microsoft.com/office/drawing/2017/decorative" val="1"/>
              </a:ext>
            </a:extLst>
          </p:cNvPr>
          <p:cNvCxnSpPr>
            <a:cxnSpLocks/>
          </p:cNvCxnSpPr>
          <p:nvPr userDrawn="1"/>
        </p:nvCxnSpPr>
        <p:spPr>
          <a:xfrm>
            <a:off x="2369139" y="2002443"/>
            <a:ext cx="88735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 xmlns:a16="http://schemas.microsoft.com/office/drawing/2014/main" id="{DF8070BB-B3B5-3A8A-2466-D661C741794F}"/>
              </a:ext>
            </a:extLst>
          </p:cNvPr>
          <p:cNvSpPr>
            <a:spLocks noGrp="1"/>
          </p:cNvSpPr>
          <p:nvPr>
            <p:ph type="title" hasCustomPrompt="1"/>
          </p:nvPr>
        </p:nvSpPr>
        <p:spPr>
          <a:xfrm>
            <a:off x="2399620" y="162560"/>
            <a:ext cx="8843050" cy="1616904"/>
          </a:xfrm>
        </p:spPr>
        <p:txBody>
          <a:bodyPr lIns="0" anchor="b">
            <a:noAutofit/>
          </a:bodyPr>
          <a:lstStyle>
            <a:lvl1pPr algn="l">
              <a:defRPr sz="3200" cap="all" spc="0" baseline="0">
                <a:solidFill>
                  <a:schemeClr val="accent3">
                    <a:lumMod val="75000"/>
                  </a:schemeClr>
                </a:solidFill>
              </a:defRPr>
            </a:lvl1pPr>
          </a:lstStyle>
          <a:p>
            <a:r>
              <a:rPr lang="en-US" dirty="0"/>
              <a:t>Click to add title</a:t>
            </a:r>
          </a:p>
        </p:txBody>
      </p:sp>
      <p:sp>
        <p:nvSpPr>
          <p:cNvPr id="5" name="Content Placeholder 4">
            <a:extLst>
              <a:ext uri="{FF2B5EF4-FFF2-40B4-BE49-F238E27FC236}">
                <a16:creationId xmlns="" xmlns:a16="http://schemas.microsoft.com/office/drawing/2014/main" id="{A2003C5A-BF21-DE87-0ED1-3E2D0F32B5D8}"/>
              </a:ext>
            </a:extLst>
          </p:cNvPr>
          <p:cNvSpPr>
            <a:spLocks noGrp="1"/>
          </p:cNvSpPr>
          <p:nvPr>
            <p:ph sz="quarter" idx="35" hasCustomPrompt="1"/>
          </p:nvPr>
        </p:nvSpPr>
        <p:spPr>
          <a:xfrm>
            <a:off x="2373002" y="2474811"/>
            <a:ext cx="4015098" cy="3528397"/>
          </a:xfrm>
        </p:spPr>
        <p:txBody>
          <a:bodyPr/>
          <a:lstStyle>
            <a:lvl1pPr marL="0" indent="0">
              <a:lnSpc>
                <a:spcPct val="120000"/>
              </a:lnSpc>
              <a:spcBef>
                <a:spcPts val="1000"/>
              </a:spcBef>
              <a:buClr>
                <a:schemeClr val="accent6"/>
              </a:buClr>
              <a:buFont typeface="Arial" panose="020B0604020202020204" pitchFamily="34" charset="0"/>
              <a:buNone/>
              <a:defRPr sz="1800" spc="0" baseline="0">
                <a:solidFill>
                  <a:schemeClr val="bg1"/>
                </a:solidFill>
                <a:latin typeface="+mn-lt"/>
              </a:defRPr>
            </a:lvl1pPr>
            <a:lvl2pPr marL="283464"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2pPr>
            <a:lvl3pPr marL="566928"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3pPr>
            <a:lvl4pPr marL="859536"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21" name="Content Placeholder 4">
            <a:extLst>
              <a:ext uri="{FF2B5EF4-FFF2-40B4-BE49-F238E27FC236}">
                <a16:creationId xmlns="" xmlns:a16="http://schemas.microsoft.com/office/drawing/2014/main" id="{D77F99A7-26FA-422E-43E9-C76B4A56E44A}"/>
              </a:ext>
            </a:extLst>
          </p:cNvPr>
          <p:cNvSpPr>
            <a:spLocks noGrp="1"/>
          </p:cNvSpPr>
          <p:nvPr>
            <p:ph sz="quarter" idx="36" hasCustomPrompt="1"/>
          </p:nvPr>
        </p:nvSpPr>
        <p:spPr>
          <a:xfrm>
            <a:off x="6995159" y="2474811"/>
            <a:ext cx="4227332" cy="3528397"/>
          </a:xfrm>
        </p:spPr>
        <p:txBody>
          <a:bodyPr/>
          <a:lstStyle>
            <a:lvl1pPr marL="0" indent="0">
              <a:lnSpc>
                <a:spcPct val="120000"/>
              </a:lnSpc>
              <a:spcBef>
                <a:spcPts val="1000"/>
              </a:spcBef>
              <a:buClr>
                <a:schemeClr val="accent6"/>
              </a:buClr>
              <a:buFont typeface="Arial" panose="020B0604020202020204" pitchFamily="34" charset="0"/>
              <a:buNone/>
              <a:defRPr sz="1800" spc="0" baseline="0">
                <a:solidFill>
                  <a:schemeClr val="bg1"/>
                </a:solidFill>
                <a:latin typeface="+mn-lt"/>
              </a:defRPr>
            </a:lvl1pPr>
            <a:lvl2pPr marL="283464"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2pPr>
            <a:lvl3pPr marL="566928"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3pPr>
            <a:lvl4pPr marL="859536"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5" name="Footer Placeholder 4">
            <a:extLst>
              <a:ext uri="{FF2B5EF4-FFF2-40B4-BE49-F238E27FC236}">
                <a16:creationId xmlns=""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127582842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 xmlns:a16="http://schemas.microsoft.com/office/drawing/2014/main" id="{B3A7247A-846A-F316-B494-69B42CBF34DD}"/>
              </a:ext>
              <a:ext uri="{C183D7F6-B498-43B3-948B-1728B52AA6E4}">
                <adec:decorative xmlns="" xmlns:adec="http://schemas.microsoft.com/office/drawing/2017/decorative" val="1"/>
              </a:ext>
            </a:extLst>
          </p:cNvPr>
          <p:cNvSpPr/>
          <p:nvPr userDrawn="1"/>
        </p:nvSpPr>
        <p:spPr>
          <a:xfrm>
            <a:off x="321869" y="343814"/>
            <a:ext cx="11550701" cy="6210605"/>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4" name="Straight Connector 3">
            <a:extLst>
              <a:ext uri="{FF2B5EF4-FFF2-40B4-BE49-F238E27FC236}">
                <a16:creationId xmlns="" xmlns:a16="http://schemas.microsoft.com/office/drawing/2014/main" id="{884B3AF6-983E-0901-0045-6CDF4E93E1BA}"/>
              </a:ext>
              <a:ext uri="{C183D7F6-B498-43B3-948B-1728B52AA6E4}">
                <adec:decorative xmlns="" xmlns:adec="http://schemas.microsoft.com/office/drawing/2017/decorative" val="1"/>
              </a:ext>
            </a:extLst>
          </p:cNvPr>
          <p:cNvCxnSpPr>
            <a:cxnSpLocks/>
          </p:cNvCxnSpPr>
          <p:nvPr userDrawn="1"/>
        </p:nvCxnSpPr>
        <p:spPr>
          <a:xfrm>
            <a:off x="807039" y="1983705"/>
            <a:ext cx="104356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 xmlns:a16="http://schemas.microsoft.com/office/drawing/2014/main" id="{3C5B7647-403E-A66E-6CF4-0D3A99AA5154}"/>
              </a:ext>
              <a:ext uri="{C183D7F6-B498-43B3-948B-1728B52AA6E4}">
                <adec:decorative xmlns="" xmlns:adec="http://schemas.microsoft.com/office/drawing/2017/decorative" val="1"/>
              </a:ext>
            </a:extLst>
          </p:cNvPr>
          <p:cNvGrpSpPr/>
          <p:nvPr userDrawn="1"/>
        </p:nvGrpSpPr>
        <p:grpSpPr>
          <a:xfrm rot="10800000" flipH="1">
            <a:off x="10488530" y="4210019"/>
            <a:ext cx="754139" cy="1865729"/>
            <a:chOff x="653351" y="2693558"/>
            <a:chExt cx="754139" cy="1865729"/>
          </a:xfrm>
        </p:grpSpPr>
        <p:sp>
          <p:nvSpPr>
            <p:cNvPr id="10" name="Graphic 15">
              <a:extLst>
                <a:ext uri="{FF2B5EF4-FFF2-40B4-BE49-F238E27FC236}">
                  <a16:creationId xmlns="" xmlns:a16="http://schemas.microsoft.com/office/drawing/2014/main" id="{E48E731E-FEF1-9C59-64B0-9CB6E8853912}"/>
                </a:ext>
                <a:ext uri="{C183D7F6-B498-43B3-948B-1728B52AA6E4}">
                  <adec:decorative xmlns="" xmlns:adec="http://schemas.microsoft.com/office/drawing/2017/decorative" val="1"/>
                </a:ext>
              </a:extLst>
            </p:cNvPr>
            <p:cNvSpPr/>
            <p:nvPr/>
          </p:nvSpPr>
          <p:spPr>
            <a:xfrm>
              <a:off x="1098137" y="2693558"/>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1" name="Graphic 12">
              <a:extLst>
                <a:ext uri="{FF2B5EF4-FFF2-40B4-BE49-F238E27FC236}">
                  <a16:creationId xmlns="" xmlns:a16="http://schemas.microsoft.com/office/drawing/2014/main" id="{AFE83BB3-4D12-8E20-CA93-1834D7F0A434}"/>
                </a:ext>
                <a:ext uri="{C183D7F6-B498-43B3-948B-1728B52AA6E4}">
                  <adec:decorative xmlns="" xmlns:adec="http://schemas.microsoft.com/office/drawing/2017/decorative" val="1"/>
                </a:ext>
              </a:extLst>
            </p:cNvPr>
            <p:cNvSpPr/>
            <p:nvPr/>
          </p:nvSpPr>
          <p:spPr>
            <a:xfrm>
              <a:off x="1306906" y="3837599"/>
              <a:ext cx="100584" cy="100584"/>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sp>
          <p:nvSpPr>
            <p:cNvPr id="12" name="Graphic 12">
              <a:extLst>
                <a:ext uri="{FF2B5EF4-FFF2-40B4-BE49-F238E27FC236}">
                  <a16:creationId xmlns="" xmlns:a16="http://schemas.microsoft.com/office/drawing/2014/main" id="{3EB1D810-BC05-6C0E-0DE4-3604EBAADCC3}"/>
                </a:ext>
                <a:ext uri="{C183D7F6-B498-43B3-948B-1728B52AA6E4}">
                  <adec:decorative xmlns="" xmlns:adec="http://schemas.microsoft.com/office/drawing/2017/decorative" val="1"/>
                </a:ext>
              </a:extLst>
            </p:cNvPr>
            <p:cNvSpPr/>
            <p:nvPr/>
          </p:nvSpPr>
          <p:spPr>
            <a:xfrm>
              <a:off x="653351" y="4521502"/>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sp>
        <p:nvSpPr>
          <p:cNvPr id="2" name="Title 1">
            <a:extLst>
              <a:ext uri="{FF2B5EF4-FFF2-40B4-BE49-F238E27FC236}">
                <a16:creationId xmlns="" xmlns:a16="http://schemas.microsoft.com/office/drawing/2014/main" id="{DF8070BB-B3B5-3A8A-2466-D661C741794F}"/>
              </a:ext>
            </a:extLst>
          </p:cNvPr>
          <p:cNvSpPr>
            <a:spLocks noGrp="1"/>
          </p:cNvSpPr>
          <p:nvPr>
            <p:ph type="title" hasCustomPrompt="1"/>
          </p:nvPr>
        </p:nvSpPr>
        <p:spPr>
          <a:xfrm>
            <a:off x="741680" y="430482"/>
            <a:ext cx="10500989" cy="1327464"/>
          </a:xfrm>
        </p:spPr>
        <p:txBody>
          <a:bodyPr anchor="b">
            <a:noAutofit/>
          </a:bodyPr>
          <a:lstStyle>
            <a:lvl1pPr algn="l">
              <a:defRPr sz="3200" cap="all" spc="0" baseline="0">
                <a:solidFill>
                  <a:schemeClr val="accent3">
                    <a:lumMod val="75000"/>
                  </a:schemeClr>
                </a:solidFill>
              </a:defRPr>
            </a:lvl1pPr>
          </a:lstStyle>
          <a:p>
            <a:r>
              <a:rPr lang="en-US" dirty="0"/>
              <a:t>Click to add title</a:t>
            </a:r>
          </a:p>
        </p:txBody>
      </p:sp>
      <p:sp>
        <p:nvSpPr>
          <p:cNvPr id="5" name="Content Placeholder 4">
            <a:extLst>
              <a:ext uri="{FF2B5EF4-FFF2-40B4-BE49-F238E27FC236}">
                <a16:creationId xmlns="" xmlns:a16="http://schemas.microsoft.com/office/drawing/2014/main" id="{A2003C5A-BF21-DE87-0ED1-3E2D0F32B5D8}"/>
              </a:ext>
            </a:extLst>
          </p:cNvPr>
          <p:cNvSpPr>
            <a:spLocks noGrp="1"/>
          </p:cNvSpPr>
          <p:nvPr>
            <p:ph sz="quarter" idx="35" hasCustomPrompt="1"/>
          </p:nvPr>
        </p:nvSpPr>
        <p:spPr>
          <a:xfrm>
            <a:off x="807038" y="2465539"/>
            <a:ext cx="3774587" cy="3723753"/>
          </a:xfrm>
        </p:spPr>
        <p:txBody>
          <a:bodyPr/>
          <a:lstStyle>
            <a:lvl1pPr marL="342900" indent="-342900">
              <a:lnSpc>
                <a:spcPct val="120000"/>
              </a:lnSpc>
              <a:spcBef>
                <a:spcPts val="1000"/>
              </a:spcBef>
              <a:buClr>
                <a:schemeClr val="accent3">
                  <a:lumMod val="75000"/>
                </a:schemeClr>
              </a:buClr>
              <a:buFont typeface="+mj-lt"/>
              <a:buAutoNum type="arabicPeriod"/>
              <a:defRPr sz="1800" spc="0" baseline="0">
                <a:solidFill>
                  <a:schemeClr val="bg1"/>
                </a:solidFill>
                <a:latin typeface="+mn-lt"/>
              </a:defRPr>
            </a:lvl1pPr>
            <a:lvl2pPr marL="626364" indent="-342900">
              <a:lnSpc>
                <a:spcPct val="120000"/>
              </a:lnSpc>
              <a:spcBef>
                <a:spcPts val="1000"/>
              </a:spcBef>
              <a:buClr>
                <a:schemeClr val="accent3">
                  <a:lumMod val="75000"/>
                </a:schemeClr>
              </a:buClr>
              <a:buFont typeface="+mj-lt"/>
              <a:buAutoNum type="alphaLcPeriod"/>
              <a:defRPr sz="1800" spc="0">
                <a:solidFill>
                  <a:schemeClr val="bg1"/>
                </a:solidFill>
                <a:latin typeface="+mn-lt"/>
              </a:defRPr>
            </a:lvl2pPr>
            <a:lvl3pPr marL="918972" indent="-342900">
              <a:lnSpc>
                <a:spcPct val="120000"/>
              </a:lnSpc>
              <a:spcBef>
                <a:spcPts val="1000"/>
              </a:spcBef>
              <a:buClr>
                <a:schemeClr val="accent3">
                  <a:lumMod val="75000"/>
                </a:schemeClr>
              </a:buClr>
              <a:buFont typeface="+mj-lt"/>
              <a:buAutoNum type="arabicParenR"/>
              <a:defRPr sz="1800" spc="0">
                <a:solidFill>
                  <a:schemeClr val="bg1"/>
                </a:solidFill>
                <a:latin typeface="+mn-lt"/>
              </a:defRPr>
            </a:lvl3pPr>
            <a:lvl4pPr marL="1209294" indent="-342900">
              <a:lnSpc>
                <a:spcPct val="120000"/>
              </a:lnSpc>
              <a:spcBef>
                <a:spcPts val="1000"/>
              </a:spcBef>
              <a:buClr>
                <a:schemeClr val="accent3">
                  <a:lumMod val="75000"/>
                </a:schemeClr>
              </a:buClr>
              <a:buFont typeface="+mj-lt"/>
              <a:buAutoNum type="alphaLcParenR"/>
              <a:defRPr sz="1800" spc="0">
                <a:solidFill>
                  <a:schemeClr val="bg1"/>
                </a:solidFill>
                <a:latin typeface="+mn-lt"/>
              </a:defRPr>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9" name="Content Placeholder 4">
            <a:extLst>
              <a:ext uri="{FF2B5EF4-FFF2-40B4-BE49-F238E27FC236}">
                <a16:creationId xmlns="" xmlns:a16="http://schemas.microsoft.com/office/drawing/2014/main" id="{39870F08-C2AE-9AF7-58DE-EEA8A48BEDA9}"/>
              </a:ext>
            </a:extLst>
          </p:cNvPr>
          <p:cNvSpPr>
            <a:spLocks noGrp="1"/>
          </p:cNvSpPr>
          <p:nvPr>
            <p:ph sz="quarter" idx="36" hasCustomPrompt="1"/>
          </p:nvPr>
        </p:nvSpPr>
        <p:spPr>
          <a:xfrm>
            <a:off x="4927600" y="2465539"/>
            <a:ext cx="6315069" cy="3723753"/>
          </a:xfrm>
        </p:spPr>
        <p:txBody>
          <a:bodyPr/>
          <a:lstStyle>
            <a:lvl1pPr marL="0" indent="0">
              <a:lnSpc>
                <a:spcPct val="120000"/>
              </a:lnSpc>
              <a:spcBef>
                <a:spcPts val="1000"/>
              </a:spcBef>
              <a:buClr>
                <a:schemeClr val="accent6"/>
              </a:buClr>
              <a:buFont typeface="Arial" panose="020B0604020202020204" pitchFamily="34" charset="0"/>
              <a:buNone/>
              <a:defRPr sz="1800" spc="0" baseline="0">
                <a:solidFill>
                  <a:schemeClr val="bg1"/>
                </a:solidFill>
                <a:latin typeface="+mn-lt"/>
              </a:defRPr>
            </a:lvl1pPr>
            <a:lvl2pPr marL="283464"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latin typeface="+mn-lt"/>
              </a:defRPr>
            </a:lvl2pPr>
            <a:lvl3pPr marL="566928"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latin typeface="+mn-lt"/>
              </a:defRPr>
            </a:lvl3pPr>
            <a:lvl4pPr marL="859536"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latin typeface="+mn-lt"/>
              </a:defRPr>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5" name="Footer Placeholder 4">
            <a:extLst>
              <a:ext uri="{FF2B5EF4-FFF2-40B4-BE49-F238E27FC236}">
                <a16:creationId xmlns=""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96622275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tx1"/>
            </a:gs>
            <a:gs pos="99000">
              <a:srgbClr val="05202E"/>
            </a:gs>
          </a:gsLst>
          <a:lin ang="5400000" scaled="1"/>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6C3EA418-19D1-0D4D-BE52-40A86E32FBF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 xmlns:a16="http://schemas.microsoft.com/office/drawing/2014/main" id="{612BAE0C-5187-A64D-A481-E69245670354}"/>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 xmlns:a16="http://schemas.microsoft.com/office/drawing/2014/main" id="{F9759C05-48F5-9346-8256-5B61C6990EC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noAutofit/>
          </a:bodyPr>
          <a:lstStyle>
            <a:lvl1pPr algn="l">
              <a:defRPr sz="1200">
                <a:solidFill>
                  <a:schemeClr val="bg1"/>
                </a:solidFill>
                <a:latin typeface="+mj-lt"/>
                <a:cs typeface="Biome" panose="020B0503030204020804" pitchFamily="34" charset="0"/>
              </a:defRPr>
            </a:lvl1pPr>
          </a:lstStyle>
          <a:p>
            <a:endParaRPr lang="en-US" dirty="0"/>
          </a:p>
        </p:txBody>
      </p:sp>
      <p:sp>
        <p:nvSpPr>
          <p:cNvPr id="5" name="Footer Placeholder 4">
            <a:extLst>
              <a:ext uri="{FF2B5EF4-FFF2-40B4-BE49-F238E27FC236}">
                <a16:creationId xmlns="" xmlns:a16="http://schemas.microsoft.com/office/drawing/2014/main" id="{84175D63-7351-9C4A-AEE0-10E27B3B645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bg1"/>
                </a:solidFill>
                <a:latin typeface="+mj-lt"/>
                <a:cs typeface="Biome" panose="020B0503030204020804" pitchFamily="34" charset="0"/>
              </a:defRPr>
            </a:lvl1pPr>
          </a:lstStyle>
          <a:p>
            <a:r>
              <a:rPr lang="en-US" dirty="0"/>
              <a:t>Presentation title</a:t>
            </a:r>
          </a:p>
        </p:txBody>
      </p:sp>
      <p:sp>
        <p:nvSpPr>
          <p:cNvPr id="6" name="Slide Number Placeholder 5">
            <a:extLst>
              <a:ext uri="{FF2B5EF4-FFF2-40B4-BE49-F238E27FC236}">
                <a16:creationId xmlns="" xmlns:a16="http://schemas.microsoft.com/office/drawing/2014/main" id="{7350889F-2BBA-5F45-95BC-BEA66881675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noAutofit/>
          </a:bodyPr>
          <a:lstStyle>
            <a:lvl1pPr algn="r">
              <a:defRPr sz="1200">
                <a:solidFill>
                  <a:schemeClr val="bg1"/>
                </a:solidFill>
                <a:latin typeface="+mj-lt"/>
                <a:cs typeface="Biome" panose="020B0503030204020804" pitchFamily="34" charset="0"/>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1955693199"/>
      </p:ext>
    </p:extLst>
  </p:cSld>
  <p:clrMap bg1="lt1" tx1="dk1" bg2="lt2" tx2="dk2" accent1="accent1" accent2="accent2" accent3="accent3" accent4="accent4" accent5="accent5" accent6="accent6" hlink="hlink" folHlink="folHlink"/>
  <p:sldLayoutIdLst>
    <p:sldLayoutId id="2147483657" r:id="rId1"/>
    <p:sldLayoutId id="2147483679" r:id="rId2"/>
    <p:sldLayoutId id="2147483669" r:id="rId3"/>
    <p:sldLayoutId id="2147483672" r:id="rId4"/>
    <p:sldLayoutId id="2147483673" r:id="rId5"/>
    <p:sldLayoutId id="2147483674" r:id="rId6"/>
    <p:sldLayoutId id="2147483671" r:id="rId7"/>
    <p:sldLayoutId id="2147483675" r:id="rId8"/>
    <p:sldLayoutId id="2147483676" r:id="rId9"/>
    <p:sldLayoutId id="2147483670" r:id="rId10"/>
    <p:sldLayoutId id="2147483677" r:id="rId11"/>
    <p:sldLayoutId id="2147483678" r:id="rId12"/>
    <p:sldLayoutId id="2147483664" r:id="rId13"/>
    <p:sldLayoutId id="2147483663" r:id="rId14"/>
  </p:sldLayoutIdLst>
  <p:hf hdr="0" ftr="0" dt="0"/>
  <p:txStyles>
    <p:titleStyle>
      <a:lvl1pPr algn="l" defTabSz="914400" rtl="0" eaLnBrk="1" latinLnBrk="0" hangingPunct="1">
        <a:lnSpc>
          <a:spcPct val="90000"/>
        </a:lnSpc>
        <a:spcBef>
          <a:spcPct val="0"/>
        </a:spcBef>
        <a:buNone/>
        <a:defRPr sz="4400" kern="1200" spc="300" baseline="0">
          <a:solidFill>
            <a:schemeClr val="bg1"/>
          </a:solidFill>
          <a:latin typeface="+mj-lt"/>
          <a:ea typeface="+mj-ea"/>
          <a:cs typeface="Biome" panose="020B0503030204020804" pitchFamily="34" charset="0"/>
        </a:defRPr>
      </a:lvl1pPr>
    </p:titleStyle>
    <p:body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accent3"/>
          </a:solidFill>
          <a:latin typeface="+mj-lt"/>
          <a:ea typeface="+mn-ea"/>
          <a:cs typeface="Biome" panose="020B0503030204020804" pitchFamily="34" charset="0"/>
        </a:defRPr>
      </a:lvl1pPr>
      <a:lvl2pPr marL="800100" indent="-342900" algn="l" defTabSz="914400" rtl="0" eaLnBrk="1" latinLnBrk="0" hangingPunct="1">
        <a:lnSpc>
          <a:spcPct val="90000"/>
        </a:lnSpc>
        <a:spcBef>
          <a:spcPts val="500"/>
        </a:spcBef>
        <a:buClr>
          <a:schemeClr val="accent6"/>
        </a:buClr>
        <a:buFont typeface="Arial" panose="020B0604020202020204" pitchFamily="34" charset="0"/>
        <a:buChar char="•"/>
        <a:defRPr sz="2400" kern="1200">
          <a:solidFill>
            <a:schemeClr val="bg1"/>
          </a:solidFill>
          <a:latin typeface="+mn-lt"/>
          <a:ea typeface="+mn-ea"/>
          <a:cs typeface="+mn-cs"/>
        </a:defRPr>
      </a:lvl2pPr>
      <a:lvl3pPr marL="1257300" indent="-342900" algn="l" defTabSz="914400" rtl="0" eaLnBrk="1" latinLnBrk="0" hangingPunct="1">
        <a:lnSpc>
          <a:spcPct val="90000"/>
        </a:lnSpc>
        <a:spcBef>
          <a:spcPts val="500"/>
        </a:spcBef>
        <a:buClr>
          <a:schemeClr val="accent6"/>
        </a:buClr>
        <a:buFont typeface="Arial" panose="020B0604020202020204" pitchFamily="34" charset="0"/>
        <a:buChar char="•"/>
        <a:defRPr sz="2000" kern="1200">
          <a:solidFill>
            <a:schemeClr val="bg1"/>
          </a:solidFill>
          <a:latin typeface="+mn-lt"/>
          <a:ea typeface="+mn-ea"/>
          <a:cs typeface="+mn-cs"/>
        </a:defRPr>
      </a:lvl3pPr>
      <a:lvl4pPr marL="16573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4pPr>
      <a:lvl5pPr marL="21145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 xmlns:a16="http://schemas.microsoft.com/office/drawing/2014/main" id="{997874EA-2F67-60CD-631F-5A787057F8CE}"/>
              </a:ext>
            </a:extLst>
          </p:cNvPr>
          <p:cNvSpPr>
            <a:spLocks noGrp="1"/>
          </p:cNvSpPr>
          <p:nvPr>
            <p:ph type="title"/>
          </p:nvPr>
        </p:nvSpPr>
        <p:spPr>
          <a:xfrm>
            <a:off x="0" y="304799"/>
            <a:ext cx="12191998" cy="3215641"/>
          </a:xfrm>
        </p:spPr>
        <p:txBody>
          <a:bodyPr anchor="b"/>
          <a:lstStyle/>
          <a:p>
            <a:r>
              <a:rPr lang="en-US" dirty="0"/>
              <a:t>FCFS</a:t>
            </a:r>
          </a:p>
        </p:txBody>
      </p:sp>
      <p:sp>
        <p:nvSpPr>
          <p:cNvPr id="9" name="Subtitle 3">
            <a:extLst>
              <a:ext uri="{FF2B5EF4-FFF2-40B4-BE49-F238E27FC236}">
                <a16:creationId xmlns="" xmlns:a16="http://schemas.microsoft.com/office/drawing/2014/main" id="{2981AB9E-AF0F-CAD0-2DD2-D640FB871E66}"/>
              </a:ext>
            </a:extLst>
          </p:cNvPr>
          <p:cNvSpPr>
            <a:spLocks noGrp="1"/>
          </p:cNvSpPr>
          <p:nvPr>
            <p:ph type="subTitle" idx="1"/>
          </p:nvPr>
        </p:nvSpPr>
        <p:spPr>
          <a:xfrm>
            <a:off x="3" y="3670628"/>
            <a:ext cx="12191997" cy="2577772"/>
          </a:xfrm>
        </p:spPr>
        <p:txBody>
          <a:bodyPr/>
          <a:lstStyle/>
          <a:p>
            <a:r>
              <a:rPr lang="en-US" sz="1800" kern="1200" dirty="0">
                <a:solidFill>
                  <a:schemeClr val="tx2">
                    <a:lumMod val="60000"/>
                    <a:lumOff val="40000"/>
                  </a:schemeClr>
                </a:solidFill>
                <a:effectLst/>
                <a:latin typeface="Calibri" panose="020F0502020204030204" pitchFamily="34" charset="0"/>
                <a:ea typeface="+mj-ea"/>
                <a:cs typeface="+mj-cs"/>
              </a:rPr>
              <a:t>(First-Come, First-Serve) Scheduling Algorithm</a:t>
            </a:r>
            <a:endParaRPr lang="en-US" dirty="0">
              <a:solidFill>
                <a:schemeClr val="tx2">
                  <a:lumMod val="60000"/>
                  <a:lumOff val="40000"/>
                </a:schemeClr>
              </a:solidFill>
            </a:endParaRPr>
          </a:p>
        </p:txBody>
      </p:sp>
    </p:spTree>
    <p:extLst>
      <p:ext uri="{BB962C8B-B14F-4D97-AF65-F5344CB8AC3E}">
        <p14:creationId xmlns:p14="http://schemas.microsoft.com/office/powerpoint/2010/main" val="2498031464"/>
      </p:ext>
    </p:extLst>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F09FEE91-E849-1CB0-9E51-A58B99C631C5}"/>
              </a:ext>
            </a:extLst>
          </p:cNvPr>
          <p:cNvSpPr>
            <a:spLocks noGrp="1"/>
          </p:cNvSpPr>
          <p:nvPr>
            <p:ph sz="quarter" idx="35"/>
          </p:nvPr>
        </p:nvSpPr>
        <p:spPr>
          <a:xfrm>
            <a:off x="2252542" y="2302283"/>
            <a:ext cx="4015098" cy="3528397"/>
          </a:xfrm>
        </p:spPr>
        <p:txBody>
          <a:bodyPr/>
          <a:lstStyle/>
          <a:p>
            <a:r>
              <a:rPr lang="en-US" sz="2400" dirty="0">
                <a:solidFill>
                  <a:schemeClr val="tx2"/>
                </a:solidFill>
              </a:rPr>
              <a:t>Advantages:</a:t>
            </a:r>
          </a:p>
          <a:p>
            <a:pPr marL="285750" indent="-285750">
              <a:buFont typeface="Arial" panose="020B0604020202020204" pitchFamily="34" charset="0"/>
              <a:buChar char="•"/>
            </a:pPr>
            <a:r>
              <a:rPr lang="en-US" dirty="0"/>
              <a:t>Simplicity: FCFS is easy to implement and understand.</a:t>
            </a:r>
          </a:p>
          <a:p>
            <a:pPr marL="285750" indent="-285750">
              <a:buFont typeface="Arial" panose="020B0604020202020204" pitchFamily="34" charset="0"/>
              <a:buChar char="•"/>
            </a:pPr>
            <a:r>
              <a:rPr lang="en-US" dirty="0"/>
              <a:t>Predictable: The order of process execution is predictable.</a:t>
            </a:r>
          </a:p>
        </p:txBody>
      </p:sp>
      <p:sp>
        <p:nvSpPr>
          <p:cNvPr id="4" name="Content Placeholder 3">
            <a:extLst>
              <a:ext uri="{FF2B5EF4-FFF2-40B4-BE49-F238E27FC236}">
                <a16:creationId xmlns="" xmlns:a16="http://schemas.microsoft.com/office/drawing/2014/main" id="{9B774F1A-D233-C240-B22D-F82C6161FAC1}"/>
              </a:ext>
            </a:extLst>
          </p:cNvPr>
          <p:cNvSpPr>
            <a:spLocks noGrp="1"/>
          </p:cNvSpPr>
          <p:nvPr>
            <p:ph sz="quarter" idx="36"/>
          </p:nvPr>
        </p:nvSpPr>
        <p:spPr>
          <a:xfrm>
            <a:off x="6995159" y="2327192"/>
            <a:ext cx="4227332" cy="3951868"/>
          </a:xfrm>
        </p:spPr>
        <p:txBody>
          <a:bodyPr/>
          <a:lstStyle/>
          <a:p>
            <a:r>
              <a:rPr lang="en-US" sz="2400" dirty="0">
                <a:solidFill>
                  <a:schemeClr val="tx2"/>
                </a:solidFill>
              </a:rPr>
              <a:t>Disadvantages</a:t>
            </a:r>
            <a:r>
              <a:rPr lang="en-US" sz="2000" b="1" dirty="0">
                <a:solidFill>
                  <a:schemeClr val="tx2"/>
                </a:solidFill>
              </a:rPr>
              <a:t>:</a:t>
            </a:r>
          </a:p>
          <a:p>
            <a:pPr marL="285750" indent="-285750">
              <a:buFont typeface="Arial" panose="020B0604020202020204" pitchFamily="34" charset="0"/>
              <a:buChar char="•"/>
            </a:pPr>
            <a:r>
              <a:rPr lang="en-US" dirty="0"/>
              <a:t>Convoy Effect: A long process can delay many shorter processes, leading to increased waiting times.</a:t>
            </a:r>
          </a:p>
          <a:p>
            <a:pPr marL="285750" indent="-285750">
              <a:buFont typeface="Arial" panose="020B0604020202020204" pitchFamily="34" charset="0"/>
              <a:buChar char="•"/>
            </a:pPr>
            <a:r>
              <a:rPr lang="en-US" dirty="0"/>
              <a:t>Poor Average Waiting Time: High average waiting time when there is significant variation in burst times.</a:t>
            </a:r>
          </a:p>
          <a:p>
            <a:pPr marL="285750" indent="-285750">
              <a:buFont typeface="Arial" panose="020B0604020202020204" pitchFamily="34" charset="0"/>
              <a:buChar char="•"/>
            </a:pPr>
            <a:r>
              <a:rPr lang="en-US" dirty="0"/>
              <a:t>Non-Preemptive: Inefficient for time-sharing systems where response time is crucial</a:t>
            </a:r>
          </a:p>
          <a:p>
            <a:pPr lvl="1"/>
            <a:endParaRPr lang="en-US" dirty="0"/>
          </a:p>
        </p:txBody>
      </p:sp>
      <p:sp>
        <p:nvSpPr>
          <p:cNvPr id="5" name="Slide Number Placeholder 4">
            <a:extLst>
              <a:ext uri="{FF2B5EF4-FFF2-40B4-BE49-F238E27FC236}">
                <a16:creationId xmlns="" xmlns:a16="http://schemas.microsoft.com/office/drawing/2014/main" id="{23E23533-91C6-420C-B7D7-4977ACF73ACF}"/>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10</a:t>
            </a:fld>
            <a:endParaRPr lang="en-US" dirty="0"/>
          </a:p>
        </p:txBody>
      </p:sp>
      <p:sp>
        <p:nvSpPr>
          <p:cNvPr id="8" name="Subtitle 4">
            <a:extLst>
              <a:ext uri="{FF2B5EF4-FFF2-40B4-BE49-F238E27FC236}">
                <a16:creationId xmlns="" xmlns:a16="http://schemas.microsoft.com/office/drawing/2014/main" id="{64C2F3A9-ACD4-95DF-7B87-86B79D5D329F}"/>
              </a:ext>
            </a:extLst>
          </p:cNvPr>
          <p:cNvSpPr txBox="1">
            <a:spLocks/>
          </p:cNvSpPr>
          <p:nvPr/>
        </p:nvSpPr>
        <p:spPr>
          <a:xfrm>
            <a:off x="2252542" y="1434131"/>
            <a:ext cx="5853413" cy="640757"/>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accent3"/>
                </a:solidFill>
                <a:latin typeface="+mj-lt"/>
                <a:ea typeface="+mn-ea"/>
                <a:cs typeface="Biome" panose="020B0503030204020804" pitchFamily="34" charset="0"/>
              </a:defRPr>
            </a:lvl1pPr>
            <a:lvl2pPr marL="800100" indent="-342900" algn="l" defTabSz="914400" rtl="0" eaLnBrk="1" latinLnBrk="0" hangingPunct="1">
              <a:lnSpc>
                <a:spcPct val="90000"/>
              </a:lnSpc>
              <a:spcBef>
                <a:spcPts val="500"/>
              </a:spcBef>
              <a:buClr>
                <a:schemeClr val="accent6"/>
              </a:buClr>
              <a:buFont typeface="Arial" panose="020B0604020202020204" pitchFamily="34" charset="0"/>
              <a:buChar char="•"/>
              <a:defRPr sz="2400" kern="1200">
                <a:solidFill>
                  <a:schemeClr val="bg1"/>
                </a:solidFill>
                <a:latin typeface="+mn-lt"/>
                <a:ea typeface="+mn-ea"/>
                <a:cs typeface="+mn-cs"/>
              </a:defRPr>
            </a:lvl2pPr>
            <a:lvl3pPr marL="1257300" indent="-342900" algn="l" defTabSz="914400" rtl="0" eaLnBrk="1" latinLnBrk="0" hangingPunct="1">
              <a:lnSpc>
                <a:spcPct val="90000"/>
              </a:lnSpc>
              <a:spcBef>
                <a:spcPts val="500"/>
              </a:spcBef>
              <a:buClr>
                <a:schemeClr val="accent6"/>
              </a:buClr>
              <a:buFont typeface="Arial" panose="020B0604020202020204" pitchFamily="34" charset="0"/>
              <a:buChar char="•"/>
              <a:defRPr sz="2000" kern="1200">
                <a:solidFill>
                  <a:schemeClr val="bg1"/>
                </a:solidFill>
                <a:latin typeface="+mn-lt"/>
                <a:ea typeface="+mn-ea"/>
                <a:cs typeface="+mn-cs"/>
              </a:defRPr>
            </a:lvl3pPr>
            <a:lvl4pPr marL="16573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4pPr>
            <a:lvl5pPr marL="21145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Advantages and Disadvantages</a:t>
            </a:r>
          </a:p>
        </p:txBody>
      </p:sp>
      <p:sp>
        <p:nvSpPr>
          <p:cNvPr id="9" name="Title 1">
            <a:extLst>
              <a:ext uri="{FF2B5EF4-FFF2-40B4-BE49-F238E27FC236}">
                <a16:creationId xmlns="" xmlns:a16="http://schemas.microsoft.com/office/drawing/2014/main" id="{B0FCD022-DA6A-7B0B-B003-A6B7164DD2FD}"/>
              </a:ext>
            </a:extLst>
          </p:cNvPr>
          <p:cNvSpPr>
            <a:spLocks noGrp="1"/>
          </p:cNvSpPr>
          <p:nvPr>
            <p:ph type="title"/>
          </p:nvPr>
        </p:nvSpPr>
        <p:spPr>
          <a:xfrm>
            <a:off x="2252542" y="-2047773"/>
            <a:ext cx="7420819" cy="1656304"/>
          </a:xfrm>
        </p:spPr>
        <p:txBody>
          <a:bodyPr anchor="b">
            <a:normAutofit/>
          </a:bodyPr>
          <a:lstStyle/>
          <a:p>
            <a:r>
              <a:rPr lang="en-US" dirty="0">
                <a:effectLst/>
              </a:rPr>
              <a:t>Conclusion</a:t>
            </a:r>
            <a:endParaRPr lang="en-US" dirty="0"/>
          </a:p>
        </p:txBody>
      </p:sp>
    </p:spTree>
    <p:extLst>
      <p:ext uri="{BB962C8B-B14F-4D97-AF65-F5344CB8AC3E}">
        <p14:creationId xmlns:p14="http://schemas.microsoft.com/office/powerpoint/2010/main" val="1073601555"/>
      </p:ext>
    </p:extLst>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1883E06-8BEA-1DD3-D0D6-391C08880EBF}"/>
              </a:ext>
            </a:extLst>
          </p:cNvPr>
          <p:cNvSpPr>
            <a:spLocks noGrp="1"/>
          </p:cNvSpPr>
          <p:nvPr>
            <p:ph type="title"/>
          </p:nvPr>
        </p:nvSpPr>
        <p:spPr>
          <a:xfrm>
            <a:off x="3305669" y="113097"/>
            <a:ext cx="7420819" cy="1656304"/>
          </a:xfrm>
        </p:spPr>
        <p:txBody>
          <a:bodyPr anchor="b">
            <a:normAutofit/>
          </a:bodyPr>
          <a:lstStyle/>
          <a:p>
            <a:r>
              <a:rPr lang="en-US" dirty="0">
                <a:effectLst/>
              </a:rPr>
              <a:t>Conclusion</a:t>
            </a:r>
            <a:endParaRPr lang="en-US" dirty="0"/>
          </a:p>
        </p:txBody>
      </p:sp>
      <p:sp>
        <p:nvSpPr>
          <p:cNvPr id="4" name="Content Placeholder 3">
            <a:extLst>
              <a:ext uri="{FF2B5EF4-FFF2-40B4-BE49-F238E27FC236}">
                <a16:creationId xmlns="" xmlns:a16="http://schemas.microsoft.com/office/drawing/2014/main" id="{3770D91C-D5C0-248C-26D3-DE7C7C72E632}"/>
              </a:ext>
            </a:extLst>
          </p:cNvPr>
          <p:cNvSpPr>
            <a:spLocks noGrp="1"/>
          </p:cNvSpPr>
          <p:nvPr>
            <p:ph sz="quarter" idx="31"/>
          </p:nvPr>
        </p:nvSpPr>
        <p:spPr>
          <a:xfrm>
            <a:off x="3305669" y="2470150"/>
            <a:ext cx="7420819" cy="3676649"/>
          </a:xfrm>
        </p:spPr>
        <p:txBody>
          <a:bodyPr>
            <a:normAutofit/>
          </a:bodyPr>
          <a:lstStyle/>
          <a:p>
            <a:pPr marL="0" marR="0">
              <a:spcAft>
                <a:spcPts val="1000"/>
              </a:spcAft>
            </a:pPr>
            <a:r>
              <a:rPr lang="en-US" dirty="0">
                <a:effectLst/>
              </a:rPr>
              <a:t>The FCFS scheduling algorithm is an intuitive and simple approach to process management. However, its non-preemptive nature can result in inefficiencies, especially when there is a mix of long and short processes. It is suitable for batch processing but not ideal for interactive systems requiring quick responsiveness. Despite its drawbacks, FCFS is a fundamental concept in understanding basic process scheduling.</a:t>
            </a:r>
          </a:p>
        </p:txBody>
      </p:sp>
      <p:sp>
        <p:nvSpPr>
          <p:cNvPr id="5" name="Slide Number Placeholder 4">
            <a:extLst>
              <a:ext uri="{FF2B5EF4-FFF2-40B4-BE49-F238E27FC236}">
                <a16:creationId xmlns="" xmlns:a16="http://schemas.microsoft.com/office/drawing/2014/main" id="{E87B8B6A-2B28-5C38-80E7-0EBE705FFBBF}"/>
              </a:ext>
            </a:extLst>
          </p:cNvPr>
          <p:cNvSpPr>
            <a:spLocks noGrp="1"/>
          </p:cNvSpPr>
          <p:nvPr>
            <p:ph type="sldNum" sz="quarter" idx="12"/>
          </p:nvPr>
        </p:nvSpPr>
        <p:spPr>
          <a:xfrm>
            <a:off x="9140971" y="6226198"/>
            <a:ext cx="2743200" cy="365125"/>
          </a:xfrm>
        </p:spPr>
        <p:txBody>
          <a:bodyPr anchor="ctr">
            <a:normAutofit/>
          </a:bodyPr>
          <a:lstStyle/>
          <a:p>
            <a:pPr>
              <a:spcAft>
                <a:spcPts val="600"/>
              </a:spcAft>
            </a:pPr>
            <a:fld id="{FE024F78-56A6-7740-B68D-8D4D026EDF3F}" type="slidenum">
              <a:rPr lang="en-US" smtClean="0"/>
              <a:pPr>
                <a:spcAft>
                  <a:spcPts val="600"/>
                </a:spcAft>
              </a:pPr>
              <a:t>11</a:t>
            </a:fld>
            <a:endParaRPr lang="en-US"/>
          </a:p>
        </p:txBody>
      </p:sp>
      <p:sp>
        <p:nvSpPr>
          <p:cNvPr id="9" name="Title 1">
            <a:extLst>
              <a:ext uri="{FF2B5EF4-FFF2-40B4-BE49-F238E27FC236}">
                <a16:creationId xmlns="" xmlns:a16="http://schemas.microsoft.com/office/drawing/2014/main" id="{3789E5EC-B2E9-D5A5-0E9D-CB45A79F9490}"/>
              </a:ext>
            </a:extLst>
          </p:cNvPr>
          <p:cNvSpPr txBox="1">
            <a:spLocks/>
          </p:cNvSpPr>
          <p:nvPr/>
        </p:nvSpPr>
        <p:spPr>
          <a:xfrm>
            <a:off x="-2682069" y="2104770"/>
            <a:ext cx="4409514" cy="2203704"/>
          </a:xfrm>
          <a:prstGeom prst="rect">
            <a:avLst/>
          </a:prstGeom>
        </p:spPr>
        <p:txBody>
          <a:bodyPr vert="horz" lIns="0" tIns="45720" rIns="91440" bIns="45720" rtlCol="0" anchor="b">
            <a:noAutofit/>
          </a:bodyPr>
          <a:lstStyle>
            <a:lvl1pPr algn="l" defTabSz="914400" rtl="0" eaLnBrk="1" latinLnBrk="0" hangingPunct="1">
              <a:lnSpc>
                <a:spcPct val="90000"/>
              </a:lnSpc>
              <a:spcBef>
                <a:spcPct val="0"/>
              </a:spcBef>
              <a:buNone/>
              <a:defRPr sz="3200" kern="1200" cap="all" spc="0" baseline="0">
                <a:solidFill>
                  <a:schemeClr val="accent3">
                    <a:lumMod val="75000"/>
                  </a:schemeClr>
                </a:solidFill>
                <a:latin typeface="+mj-lt"/>
                <a:ea typeface="+mj-ea"/>
                <a:cs typeface="Biome" panose="020B0503030204020804" pitchFamily="34" charset="0"/>
              </a:defRPr>
            </a:lvl1pPr>
          </a:lstStyle>
          <a:p>
            <a:r>
              <a:rPr lang="en-US"/>
              <a:t>THANK YOU</a:t>
            </a:r>
            <a:endParaRPr lang="en-US" dirty="0"/>
          </a:p>
        </p:txBody>
      </p:sp>
      <p:sp>
        <p:nvSpPr>
          <p:cNvPr id="12" name="Subtitle 4">
            <a:extLst>
              <a:ext uri="{FF2B5EF4-FFF2-40B4-BE49-F238E27FC236}">
                <a16:creationId xmlns="" xmlns:a16="http://schemas.microsoft.com/office/drawing/2014/main" id="{27EAD711-6497-666F-8593-8B86FBB0E676}"/>
              </a:ext>
            </a:extLst>
          </p:cNvPr>
          <p:cNvSpPr txBox="1">
            <a:spLocks/>
          </p:cNvSpPr>
          <p:nvPr/>
        </p:nvSpPr>
        <p:spPr>
          <a:xfrm>
            <a:off x="1756539" y="-8534114"/>
            <a:ext cx="5853413" cy="640757"/>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accent3"/>
                </a:solidFill>
                <a:latin typeface="+mj-lt"/>
                <a:ea typeface="+mn-ea"/>
                <a:cs typeface="Biome" panose="020B0503030204020804" pitchFamily="34" charset="0"/>
              </a:defRPr>
            </a:lvl1pPr>
            <a:lvl2pPr marL="800100" indent="-342900" algn="l" defTabSz="914400" rtl="0" eaLnBrk="1" latinLnBrk="0" hangingPunct="1">
              <a:lnSpc>
                <a:spcPct val="90000"/>
              </a:lnSpc>
              <a:spcBef>
                <a:spcPts val="500"/>
              </a:spcBef>
              <a:buClr>
                <a:schemeClr val="accent6"/>
              </a:buClr>
              <a:buFont typeface="Arial" panose="020B0604020202020204" pitchFamily="34" charset="0"/>
              <a:buChar char="•"/>
              <a:defRPr sz="2400" kern="1200">
                <a:solidFill>
                  <a:schemeClr val="bg1"/>
                </a:solidFill>
                <a:latin typeface="+mn-lt"/>
                <a:ea typeface="+mn-ea"/>
                <a:cs typeface="+mn-cs"/>
              </a:defRPr>
            </a:lvl2pPr>
            <a:lvl3pPr marL="1257300" indent="-342900" algn="l" defTabSz="914400" rtl="0" eaLnBrk="1" latinLnBrk="0" hangingPunct="1">
              <a:lnSpc>
                <a:spcPct val="90000"/>
              </a:lnSpc>
              <a:spcBef>
                <a:spcPts val="500"/>
              </a:spcBef>
              <a:buClr>
                <a:schemeClr val="accent6"/>
              </a:buClr>
              <a:buFont typeface="Arial" panose="020B0604020202020204" pitchFamily="34" charset="0"/>
              <a:buChar char="•"/>
              <a:defRPr sz="2000" kern="1200">
                <a:solidFill>
                  <a:schemeClr val="bg1"/>
                </a:solidFill>
                <a:latin typeface="+mn-lt"/>
                <a:ea typeface="+mn-ea"/>
                <a:cs typeface="+mn-cs"/>
              </a:defRPr>
            </a:lvl3pPr>
            <a:lvl4pPr marL="16573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4pPr>
            <a:lvl5pPr marL="21145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Advantages and Disadvantages</a:t>
            </a:r>
          </a:p>
        </p:txBody>
      </p:sp>
      <p:sp>
        <p:nvSpPr>
          <p:cNvPr id="3" name="Content Placeholder 2">
            <a:extLst>
              <a:ext uri="{FF2B5EF4-FFF2-40B4-BE49-F238E27FC236}">
                <a16:creationId xmlns="" xmlns:a16="http://schemas.microsoft.com/office/drawing/2014/main" id="{6468304D-FB8B-BAB8-26B7-BD25374E718F}"/>
              </a:ext>
            </a:extLst>
          </p:cNvPr>
          <p:cNvSpPr txBox="1">
            <a:spLocks/>
          </p:cNvSpPr>
          <p:nvPr/>
        </p:nvSpPr>
        <p:spPr>
          <a:xfrm>
            <a:off x="873785" y="7449519"/>
            <a:ext cx="4371560" cy="3270644"/>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accent3"/>
                </a:solidFill>
                <a:latin typeface="+mj-lt"/>
                <a:ea typeface="+mn-ea"/>
                <a:cs typeface="Biome" panose="020B0503030204020804" pitchFamily="34" charset="0"/>
              </a:defRPr>
            </a:lvl1pPr>
            <a:lvl2pPr marL="800100" indent="-342900" algn="l" defTabSz="914400" rtl="0" eaLnBrk="1" latinLnBrk="0" hangingPunct="1">
              <a:lnSpc>
                <a:spcPct val="90000"/>
              </a:lnSpc>
              <a:spcBef>
                <a:spcPts val="500"/>
              </a:spcBef>
              <a:buClr>
                <a:schemeClr val="accent6"/>
              </a:buClr>
              <a:buFont typeface="Arial" panose="020B0604020202020204" pitchFamily="34" charset="0"/>
              <a:buChar char="•"/>
              <a:defRPr sz="2400" kern="1200">
                <a:solidFill>
                  <a:schemeClr val="bg1"/>
                </a:solidFill>
                <a:latin typeface="+mn-lt"/>
                <a:ea typeface="+mn-ea"/>
                <a:cs typeface="+mn-cs"/>
              </a:defRPr>
            </a:lvl2pPr>
            <a:lvl3pPr marL="1257300" indent="-342900" algn="l" defTabSz="914400" rtl="0" eaLnBrk="1" latinLnBrk="0" hangingPunct="1">
              <a:lnSpc>
                <a:spcPct val="90000"/>
              </a:lnSpc>
              <a:spcBef>
                <a:spcPts val="500"/>
              </a:spcBef>
              <a:buClr>
                <a:schemeClr val="accent6"/>
              </a:buClr>
              <a:buFont typeface="Arial" panose="020B0604020202020204" pitchFamily="34" charset="0"/>
              <a:buChar char="•"/>
              <a:defRPr sz="2000" kern="1200">
                <a:solidFill>
                  <a:schemeClr val="bg1"/>
                </a:solidFill>
                <a:latin typeface="+mn-lt"/>
                <a:ea typeface="+mn-ea"/>
                <a:cs typeface="+mn-cs"/>
              </a:defRPr>
            </a:lvl3pPr>
            <a:lvl4pPr marL="16573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4pPr>
            <a:lvl5pPr marL="21145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nSpc>
                <a:spcPct val="115000"/>
              </a:lnSpc>
              <a:spcAft>
                <a:spcPts val="1000"/>
              </a:spcAft>
              <a:buFont typeface="+mj-lt"/>
              <a:buAutoNum type="arabicPeriod"/>
              <a:tabLst>
                <a:tab pos="457200" algn="l"/>
              </a:tabLst>
            </a:pPr>
            <a:r>
              <a:rPr lang="en-US" sz="1800" dirty="0">
                <a:latin typeface="Cambria" panose="02040503050406030204" pitchFamily="18" charset="0"/>
                <a:ea typeface="MS Mincho" panose="02020609040205080304" pitchFamily="49" charset="-128"/>
                <a:cs typeface="Arial" panose="020B0604020202020204" pitchFamily="34" charset="0"/>
              </a:rPr>
              <a:t>Joesph George Wahba</a:t>
            </a:r>
          </a:p>
          <a:p>
            <a:pPr marL="342900" indent="-342900">
              <a:lnSpc>
                <a:spcPct val="115000"/>
              </a:lnSpc>
              <a:spcAft>
                <a:spcPts val="1000"/>
              </a:spcAft>
              <a:buFont typeface="+mj-lt"/>
              <a:buAutoNum type="arabicPeriod"/>
              <a:tabLst>
                <a:tab pos="457200" algn="l"/>
              </a:tabLst>
            </a:pPr>
            <a:r>
              <a:rPr lang="en-US" sz="1800" dirty="0" err="1">
                <a:latin typeface="Cambria" panose="02040503050406030204" pitchFamily="18" charset="0"/>
                <a:ea typeface="MS Mincho" panose="02020609040205080304" pitchFamily="49" charset="-128"/>
                <a:cs typeface="Arial" panose="020B0604020202020204" pitchFamily="34" charset="0"/>
              </a:rPr>
              <a:t>Zeyad</a:t>
            </a:r>
            <a:r>
              <a:rPr lang="en-US" sz="1800" dirty="0">
                <a:latin typeface="Cambria" panose="02040503050406030204" pitchFamily="18" charset="0"/>
                <a:ea typeface="MS Mincho" panose="02020609040205080304" pitchFamily="49" charset="-128"/>
                <a:cs typeface="Arial" panose="020B0604020202020204" pitchFamily="34" charset="0"/>
              </a:rPr>
              <a:t> Saad Abdel-Fattah</a:t>
            </a:r>
          </a:p>
          <a:p>
            <a:pPr marL="342900" indent="-342900">
              <a:lnSpc>
                <a:spcPct val="115000"/>
              </a:lnSpc>
              <a:spcAft>
                <a:spcPts val="1000"/>
              </a:spcAft>
              <a:buFont typeface="+mj-lt"/>
              <a:buAutoNum type="arabicPeriod"/>
              <a:tabLst>
                <a:tab pos="457200" algn="l"/>
              </a:tabLst>
            </a:pPr>
            <a:r>
              <a:rPr lang="en-US" sz="1800" dirty="0">
                <a:latin typeface="Cambria" panose="02040503050406030204" pitchFamily="18" charset="0"/>
                <a:ea typeface="MS Mincho" panose="02020609040205080304" pitchFamily="49" charset="-128"/>
                <a:cs typeface="Arial" panose="020B0604020202020204" pitchFamily="34" charset="0"/>
              </a:rPr>
              <a:t>Muhammed Ashraf </a:t>
            </a:r>
            <a:r>
              <a:rPr lang="en-US" sz="1800" dirty="0" err="1">
                <a:latin typeface="Cambria" panose="02040503050406030204" pitchFamily="18" charset="0"/>
                <a:ea typeface="MS Mincho" panose="02020609040205080304" pitchFamily="49" charset="-128"/>
                <a:cs typeface="Arial" panose="020B0604020202020204" pitchFamily="34" charset="0"/>
              </a:rPr>
              <a:t>Tawfek</a:t>
            </a:r>
            <a:endParaRPr lang="en-US" sz="1800" dirty="0">
              <a:latin typeface="Cambria" panose="02040503050406030204" pitchFamily="18" charset="0"/>
              <a:ea typeface="MS Mincho" panose="02020609040205080304" pitchFamily="49" charset="-128"/>
              <a:cs typeface="Arial" panose="020B0604020202020204" pitchFamily="34" charset="0"/>
            </a:endParaRPr>
          </a:p>
          <a:p>
            <a:pPr marL="342900" indent="-342900">
              <a:lnSpc>
                <a:spcPct val="115000"/>
              </a:lnSpc>
              <a:spcAft>
                <a:spcPts val="1000"/>
              </a:spcAft>
              <a:buFont typeface="+mj-lt"/>
              <a:buAutoNum type="arabicPeriod"/>
              <a:tabLst>
                <a:tab pos="457200" algn="l"/>
              </a:tabLst>
            </a:pPr>
            <a:r>
              <a:rPr lang="en-US" sz="1800" dirty="0" err="1">
                <a:latin typeface="Cambria" panose="02040503050406030204" pitchFamily="18" charset="0"/>
                <a:ea typeface="MS Mincho" panose="02020609040205080304" pitchFamily="49" charset="-128"/>
                <a:cs typeface="Arial" panose="020B0604020202020204" pitchFamily="34" charset="0"/>
              </a:rPr>
              <a:t>Zyad</a:t>
            </a:r>
            <a:r>
              <a:rPr lang="en-US" sz="1800" dirty="0">
                <a:latin typeface="Cambria" panose="02040503050406030204" pitchFamily="18" charset="0"/>
                <a:ea typeface="MS Mincho" panose="02020609040205080304" pitchFamily="49" charset="-128"/>
                <a:cs typeface="Arial" panose="020B0604020202020204" pitchFamily="34" charset="0"/>
              </a:rPr>
              <a:t> Gamal Saeed</a:t>
            </a:r>
          </a:p>
          <a:p>
            <a:pPr marL="342900" indent="-342900">
              <a:lnSpc>
                <a:spcPct val="115000"/>
              </a:lnSpc>
              <a:spcAft>
                <a:spcPts val="1000"/>
              </a:spcAft>
              <a:buFont typeface="+mj-lt"/>
              <a:buAutoNum type="arabicPeriod"/>
              <a:tabLst>
                <a:tab pos="457200" algn="l"/>
              </a:tabLst>
            </a:pPr>
            <a:r>
              <a:rPr lang="en-US" sz="1800" dirty="0">
                <a:latin typeface="Cambria" panose="02040503050406030204" pitchFamily="18" charset="0"/>
                <a:ea typeface="MS Mincho" panose="02020609040205080304" pitchFamily="49" charset="-128"/>
                <a:cs typeface="Arial" panose="020B0604020202020204" pitchFamily="34" charset="0"/>
              </a:rPr>
              <a:t>Menna-Allah Ahmed</a:t>
            </a:r>
          </a:p>
          <a:p>
            <a:pPr marL="342900" indent="-342900">
              <a:buFont typeface="+mj-lt"/>
              <a:buAutoNum type="arabicPeriod"/>
            </a:pPr>
            <a:r>
              <a:rPr lang="en-US" sz="1800" dirty="0" err="1">
                <a:latin typeface="Cambria" panose="02040503050406030204" pitchFamily="18" charset="0"/>
                <a:ea typeface="MS Mincho" panose="02020609040205080304" pitchFamily="49" charset="-128"/>
                <a:cs typeface="Arial" panose="020B0604020202020204" pitchFamily="34" charset="0"/>
              </a:rPr>
              <a:t>Abdelhalim</a:t>
            </a:r>
            <a:r>
              <a:rPr lang="en-US" sz="1800" dirty="0">
                <a:latin typeface="Cambria" panose="02040503050406030204" pitchFamily="18" charset="0"/>
                <a:ea typeface="MS Mincho" panose="02020609040205080304" pitchFamily="49" charset="-128"/>
                <a:cs typeface="Arial" panose="020B0604020202020204" pitchFamily="34" charset="0"/>
              </a:rPr>
              <a:t> Ramadan</a:t>
            </a:r>
            <a:endParaRPr lang="en-US" dirty="0"/>
          </a:p>
        </p:txBody>
      </p:sp>
    </p:spTree>
    <p:extLst>
      <p:ext uri="{BB962C8B-B14F-4D97-AF65-F5344CB8AC3E}">
        <p14:creationId xmlns:p14="http://schemas.microsoft.com/office/powerpoint/2010/main" val="2728059627"/>
      </p:ext>
    </p:extLst>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78000">
              <a:schemeClr val="accent6">
                <a:lumMod val="50000"/>
              </a:schemeClr>
            </a:gs>
            <a:gs pos="35040">
              <a:srgbClr val="020B11"/>
            </a:gs>
            <a:gs pos="11979">
              <a:schemeClr val="accent4">
                <a:lumMod val="50000"/>
              </a:schemeClr>
            </a:gs>
            <a:gs pos="0">
              <a:schemeClr val="accent4"/>
            </a:gs>
            <a:gs pos="99000">
              <a:schemeClr val="tx2">
                <a:lumMod val="50000"/>
              </a:schemeClr>
            </a:gs>
          </a:gsLst>
          <a:lin ang="7800000" scaled="0"/>
        </a:gradFill>
        <a:effectLst/>
      </p:bgPr>
    </p:bg>
    <p:spTree>
      <p:nvGrpSpPr>
        <p:cNvPr id="1" name=""/>
        <p:cNvGrpSpPr/>
        <p:nvPr/>
      </p:nvGrpSpPr>
      <p:grpSpPr>
        <a:xfrm>
          <a:off x="0" y="0"/>
          <a:ext cx="0" cy="0"/>
          <a:chOff x="0" y="0"/>
          <a:chExt cx="0" cy="0"/>
        </a:xfrm>
      </p:grpSpPr>
      <p:sp>
        <p:nvSpPr>
          <p:cNvPr id="24" name="Title 1">
            <a:extLst>
              <a:ext uri="{FF2B5EF4-FFF2-40B4-BE49-F238E27FC236}">
                <a16:creationId xmlns="" xmlns:a16="http://schemas.microsoft.com/office/drawing/2014/main" id="{CE1ABEC8-43FD-4F21-A7D2-70200D86263C}"/>
              </a:ext>
            </a:extLst>
          </p:cNvPr>
          <p:cNvSpPr>
            <a:spLocks noGrp="1"/>
          </p:cNvSpPr>
          <p:nvPr>
            <p:ph type="title"/>
          </p:nvPr>
        </p:nvSpPr>
        <p:spPr>
          <a:xfrm>
            <a:off x="835831" y="173735"/>
            <a:ext cx="4409514" cy="2203704"/>
          </a:xfrm>
        </p:spPr>
        <p:txBody>
          <a:bodyPr/>
          <a:lstStyle/>
          <a:p>
            <a:r>
              <a:rPr lang="en-US" dirty="0"/>
              <a:t>THANK YOU</a:t>
            </a:r>
          </a:p>
        </p:txBody>
      </p:sp>
      <p:sp>
        <p:nvSpPr>
          <p:cNvPr id="4" name="Content Placeholder 2">
            <a:extLst>
              <a:ext uri="{FF2B5EF4-FFF2-40B4-BE49-F238E27FC236}">
                <a16:creationId xmlns="" xmlns:a16="http://schemas.microsoft.com/office/drawing/2014/main" id="{2FA0C5BD-8D49-FDC9-2FF8-F68C733930A8}"/>
              </a:ext>
            </a:extLst>
          </p:cNvPr>
          <p:cNvSpPr txBox="1">
            <a:spLocks/>
          </p:cNvSpPr>
          <p:nvPr/>
        </p:nvSpPr>
        <p:spPr>
          <a:xfrm>
            <a:off x="873785" y="2966009"/>
            <a:ext cx="4371560" cy="3270644"/>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accent3"/>
                </a:solidFill>
                <a:latin typeface="+mj-lt"/>
                <a:ea typeface="+mn-ea"/>
                <a:cs typeface="Biome" panose="020B0503030204020804" pitchFamily="34" charset="0"/>
              </a:defRPr>
            </a:lvl1pPr>
            <a:lvl2pPr marL="800100" indent="-342900" algn="l" defTabSz="914400" rtl="0" eaLnBrk="1" latinLnBrk="0" hangingPunct="1">
              <a:lnSpc>
                <a:spcPct val="90000"/>
              </a:lnSpc>
              <a:spcBef>
                <a:spcPts val="500"/>
              </a:spcBef>
              <a:buClr>
                <a:schemeClr val="accent6"/>
              </a:buClr>
              <a:buFont typeface="Arial" panose="020B0604020202020204" pitchFamily="34" charset="0"/>
              <a:buChar char="•"/>
              <a:defRPr sz="2400" kern="1200">
                <a:solidFill>
                  <a:schemeClr val="bg1"/>
                </a:solidFill>
                <a:latin typeface="+mn-lt"/>
                <a:ea typeface="+mn-ea"/>
                <a:cs typeface="+mn-cs"/>
              </a:defRPr>
            </a:lvl2pPr>
            <a:lvl3pPr marL="1257300" indent="-342900" algn="l" defTabSz="914400" rtl="0" eaLnBrk="1" latinLnBrk="0" hangingPunct="1">
              <a:lnSpc>
                <a:spcPct val="90000"/>
              </a:lnSpc>
              <a:spcBef>
                <a:spcPts val="500"/>
              </a:spcBef>
              <a:buClr>
                <a:schemeClr val="accent6"/>
              </a:buClr>
              <a:buFont typeface="Arial" panose="020B0604020202020204" pitchFamily="34" charset="0"/>
              <a:buChar char="•"/>
              <a:defRPr sz="2000" kern="1200">
                <a:solidFill>
                  <a:schemeClr val="bg1"/>
                </a:solidFill>
                <a:latin typeface="+mn-lt"/>
                <a:ea typeface="+mn-ea"/>
                <a:cs typeface="+mn-cs"/>
              </a:defRPr>
            </a:lvl3pPr>
            <a:lvl4pPr marL="16573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4pPr>
            <a:lvl5pPr marL="21145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nSpc>
                <a:spcPct val="115000"/>
              </a:lnSpc>
              <a:spcAft>
                <a:spcPts val="1000"/>
              </a:spcAft>
              <a:buFont typeface="+mj-lt"/>
              <a:buAutoNum type="arabicPeriod"/>
              <a:tabLst>
                <a:tab pos="457200" algn="l"/>
              </a:tabLst>
            </a:pPr>
            <a:r>
              <a:rPr lang="en-US" sz="1800" dirty="0">
                <a:latin typeface="Cambria" panose="02040503050406030204" pitchFamily="18" charset="0"/>
                <a:ea typeface="MS Mincho" panose="02020609040205080304" pitchFamily="49" charset="-128"/>
                <a:cs typeface="Arial" panose="020B0604020202020204" pitchFamily="34" charset="0"/>
              </a:rPr>
              <a:t>Joesph George Wahba</a:t>
            </a:r>
          </a:p>
          <a:p>
            <a:pPr marL="342900" indent="-342900">
              <a:lnSpc>
                <a:spcPct val="115000"/>
              </a:lnSpc>
              <a:spcAft>
                <a:spcPts val="1000"/>
              </a:spcAft>
              <a:buFont typeface="+mj-lt"/>
              <a:buAutoNum type="arabicPeriod"/>
              <a:tabLst>
                <a:tab pos="457200" algn="l"/>
              </a:tabLst>
            </a:pPr>
            <a:r>
              <a:rPr lang="en-US" sz="1800" dirty="0" err="1">
                <a:latin typeface="Cambria" panose="02040503050406030204" pitchFamily="18" charset="0"/>
                <a:ea typeface="MS Mincho" panose="02020609040205080304" pitchFamily="49" charset="-128"/>
                <a:cs typeface="Arial" panose="020B0604020202020204" pitchFamily="34" charset="0"/>
              </a:rPr>
              <a:t>Zeyad</a:t>
            </a:r>
            <a:r>
              <a:rPr lang="en-US" sz="1800" dirty="0">
                <a:latin typeface="Cambria" panose="02040503050406030204" pitchFamily="18" charset="0"/>
                <a:ea typeface="MS Mincho" panose="02020609040205080304" pitchFamily="49" charset="-128"/>
                <a:cs typeface="Arial" panose="020B0604020202020204" pitchFamily="34" charset="0"/>
              </a:rPr>
              <a:t> Saad Abdel-Fattah</a:t>
            </a:r>
          </a:p>
          <a:p>
            <a:pPr marL="342900" indent="-342900">
              <a:lnSpc>
                <a:spcPct val="115000"/>
              </a:lnSpc>
              <a:spcAft>
                <a:spcPts val="1000"/>
              </a:spcAft>
              <a:buFont typeface="+mj-lt"/>
              <a:buAutoNum type="arabicPeriod"/>
              <a:tabLst>
                <a:tab pos="457200" algn="l"/>
              </a:tabLst>
            </a:pPr>
            <a:r>
              <a:rPr lang="en-US" sz="1800" dirty="0">
                <a:latin typeface="Cambria" panose="02040503050406030204" pitchFamily="18" charset="0"/>
                <a:ea typeface="MS Mincho" panose="02020609040205080304" pitchFamily="49" charset="-128"/>
                <a:cs typeface="Arial" panose="020B0604020202020204" pitchFamily="34" charset="0"/>
              </a:rPr>
              <a:t>Muhammed Ashraf </a:t>
            </a:r>
            <a:r>
              <a:rPr lang="en-US" sz="1800" dirty="0" err="1">
                <a:latin typeface="Cambria" panose="02040503050406030204" pitchFamily="18" charset="0"/>
                <a:ea typeface="MS Mincho" panose="02020609040205080304" pitchFamily="49" charset="-128"/>
                <a:cs typeface="Arial" panose="020B0604020202020204" pitchFamily="34" charset="0"/>
              </a:rPr>
              <a:t>Tawfek</a:t>
            </a:r>
            <a:endParaRPr lang="en-US" sz="1800" dirty="0">
              <a:latin typeface="Cambria" panose="02040503050406030204" pitchFamily="18" charset="0"/>
              <a:ea typeface="MS Mincho" panose="02020609040205080304" pitchFamily="49" charset="-128"/>
              <a:cs typeface="Arial" panose="020B0604020202020204" pitchFamily="34" charset="0"/>
            </a:endParaRPr>
          </a:p>
          <a:p>
            <a:pPr marL="342900" indent="-342900">
              <a:lnSpc>
                <a:spcPct val="115000"/>
              </a:lnSpc>
              <a:spcAft>
                <a:spcPts val="1000"/>
              </a:spcAft>
              <a:buFont typeface="+mj-lt"/>
              <a:buAutoNum type="arabicPeriod"/>
              <a:tabLst>
                <a:tab pos="457200" algn="l"/>
              </a:tabLst>
            </a:pPr>
            <a:r>
              <a:rPr lang="en-US" sz="1800" dirty="0" err="1">
                <a:latin typeface="Cambria" panose="02040503050406030204" pitchFamily="18" charset="0"/>
                <a:ea typeface="MS Mincho" panose="02020609040205080304" pitchFamily="49" charset="-128"/>
                <a:cs typeface="Arial" panose="020B0604020202020204" pitchFamily="34" charset="0"/>
              </a:rPr>
              <a:t>Zyad</a:t>
            </a:r>
            <a:r>
              <a:rPr lang="en-US" sz="1800" dirty="0">
                <a:latin typeface="Cambria" panose="02040503050406030204" pitchFamily="18" charset="0"/>
                <a:ea typeface="MS Mincho" panose="02020609040205080304" pitchFamily="49" charset="-128"/>
                <a:cs typeface="Arial" panose="020B0604020202020204" pitchFamily="34" charset="0"/>
              </a:rPr>
              <a:t> Gamal Saeed</a:t>
            </a:r>
          </a:p>
          <a:p>
            <a:pPr marL="342900" indent="-342900">
              <a:lnSpc>
                <a:spcPct val="115000"/>
              </a:lnSpc>
              <a:spcAft>
                <a:spcPts val="1000"/>
              </a:spcAft>
              <a:buFont typeface="+mj-lt"/>
              <a:buAutoNum type="arabicPeriod"/>
              <a:tabLst>
                <a:tab pos="457200" algn="l"/>
              </a:tabLst>
            </a:pPr>
            <a:r>
              <a:rPr lang="en-US" sz="1800" dirty="0">
                <a:latin typeface="Cambria" panose="02040503050406030204" pitchFamily="18" charset="0"/>
                <a:ea typeface="MS Mincho" panose="02020609040205080304" pitchFamily="49" charset="-128"/>
                <a:cs typeface="Arial" panose="020B0604020202020204" pitchFamily="34" charset="0"/>
              </a:rPr>
              <a:t>Menna-Allah Ahmed</a:t>
            </a:r>
          </a:p>
          <a:p>
            <a:pPr marL="342900" indent="-342900">
              <a:buFont typeface="+mj-lt"/>
              <a:buAutoNum type="arabicPeriod"/>
            </a:pPr>
            <a:r>
              <a:rPr lang="en-US" sz="1800" dirty="0" err="1">
                <a:latin typeface="Cambria" panose="02040503050406030204" pitchFamily="18" charset="0"/>
                <a:ea typeface="MS Mincho" panose="02020609040205080304" pitchFamily="49" charset="-128"/>
                <a:cs typeface="Arial" panose="020B0604020202020204" pitchFamily="34" charset="0"/>
              </a:rPr>
              <a:t>Abdelhalim</a:t>
            </a:r>
            <a:r>
              <a:rPr lang="en-US" sz="1800" dirty="0">
                <a:latin typeface="Cambria" panose="02040503050406030204" pitchFamily="18" charset="0"/>
                <a:ea typeface="MS Mincho" panose="02020609040205080304" pitchFamily="49" charset="-128"/>
                <a:cs typeface="Arial" panose="020B0604020202020204" pitchFamily="34" charset="0"/>
              </a:rPr>
              <a:t> Ramadan</a:t>
            </a:r>
            <a:endParaRPr lang="en-US" dirty="0"/>
          </a:p>
        </p:txBody>
      </p:sp>
    </p:spTree>
    <p:extLst>
      <p:ext uri="{BB962C8B-B14F-4D97-AF65-F5344CB8AC3E}">
        <p14:creationId xmlns:p14="http://schemas.microsoft.com/office/powerpoint/2010/main" val="2395464980"/>
      </p:ext>
    </p:extLst>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chemeClr val="tx2"/>
            </a:gs>
            <a:gs pos="81000">
              <a:schemeClr val="accent6"/>
            </a:gs>
            <a:gs pos="55000">
              <a:srgbClr val="02090E"/>
            </a:gs>
            <a:gs pos="14000">
              <a:schemeClr val="accent4">
                <a:lumMod val="75000"/>
              </a:schemeClr>
            </a:gs>
            <a:gs pos="0">
              <a:schemeClr val="accent4"/>
            </a:gs>
          </a:gsLst>
          <a:lin ang="2700000" scaled="1"/>
          <a:tileRect/>
        </a:gradFill>
        <a:effectLst/>
      </p:bgPr>
    </p:bg>
    <p:spTree>
      <p:nvGrpSpPr>
        <p:cNvPr id="1" name=""/>
        <p:cNvGrpSpPr/>
        <p:nvPr/>
      </p:nvGrpSpPr>
      <p:grpSpPr>
        <a:xfrm>
          <a:off x="0" y="0"/>
          <a:ext cx="0" cy="0"/>
          <a:chOff x="0" y="0"/>
          <a:chExt cx="0" cy="0"/>
        </a:xfrm>
      </p:grpSpPr>
      <p:sp>
        <p:nvSpPr>
          <p:cNvPr id="7" name="Title 6">
            <a:extLst>
              <a:ext uri="{FF2B5EF4-FFF2-40B4-BE49-F238E27FC236}">
                <a16:creationId xmlns="" xmlns:a16="http://schemas.microsoft.com/office/drawing/2014/main" id="{1A2458FF-0D0C-4ACC-C6FB-103BC0BADCCD}"/>
              </a:ext>
            </a:extLst>
          </p:cNvPr>
          <p:cNvSpPr>
            <a:spLocks noGrp="1"/>
          </p:cNvSpPr>
          <p:nvPr>
            <p:ph type="title"/>
          </p:nvPr>
        </p:nvSpPr>
        <p:spPr>
          <a:xfrm>
            <a:off x="838201" y="365125"/>
            <a:ext cx="4466502" cy="1936866"/>
          </a:xfrm>
        </p:spPr>
        <p:txBody>
          <a:bodyPr/>
          <a:lstStyle/>
          <a:p>
            <a:r>
              <a:rPr lang="en-US" dirty="0"/>
              <a:t>Contents</a:t>
            </a:r>
          </a:p>
        </p:txBody>
      </p:sp>
      <p:sp>
        <p:nvSpPr>
          <p:cNvPr id="31" name="Text Placeholder 3">
            <a:extLst>
              <a:ext uri="{FF2B5EF4-FFF2-40B4-BE49-F238E27FC236}">
                <a16:creationId xmlns="" xmlns:a16="http://schemas.microsoft.com/office/drawing/2014/main" id="{F1239C0E-3F39-787D-0FC3-6B7C9BA37E8F}"/>
              </a:ext>
            </a:extLst>
          </p:cNvPr>
          <p:cNvSpPr>
            <a:spLocks noGrp="1"/>
          </p:cNvSpPr>
          <p:nvPr>
            <p:ph sz="quarter" idx="10"/>
          </p:nvPr>
        </p:nvSpPr>
        <p:spPr>
          <a:xfrm>
            <a:off x="838201" y="3097848"/>
            <a:ext cx="4466504" cy="3405187"/>
          </a:xfrm>
        </p:spPr>
        <p:txBody>
          <a:bodyPr anchor="t"/>
          <a:lstStyle/>
          <a:p>
            <a:pPr marL="342900" indent="-342900">
              <a:buAutoNum type="arabicPeriod"/>
            </a:pPr>
            <a:r>
              <a:rPr lang="en-US" dirty="0"/>
              <a:t>Introduction </a:t>
            </a:r>
          </a:p>
          <a:p>
            <a:r>
              <a:rPr lang="en-US" dirty="0"/>
              <a:t>2. How FCFS Works </a:t>
            </a:r>
          </a:p>
          <a:p>
            <a:r>
              <a:rPr lang="en-US" dirty="0"/>
              <a:t>3. Example </a:t>
            </a:r>
          </a:p>
          <a:p>
            <a:r>
              <a:rPr lang="en-US" dirty="0"/>
              <a:t>4.Code </a:t>
            </a:r>
          </a:p>
          <a:p>
            <a:r>
              <a:rPr lang="en-US" dirty="0"/>
              <a:t>5. Advantages and Disadvantages </a:t>
            </a:r>
          </a:p>
          <a:p>
            <a:r>
              <a:rPr lang="en-US" dirty="0"/>
              <a:t>6. Conclusion </a:t>
            </a:r>
          </a:p>
        </p:txBody>
      </p:sp>
    </p:spTree>
    <p:extLst>
      <p:ext uri="{BB962C8B-B14F-4D97-AF65-F5344CB8AC3E}">
        <p14:creationId xmlns:p14="http://schemas.microsoft.com/office/powerpoint/2010/main" val="1460159330"/>
      </p:ext>
    </p:extLst>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a:extLst>
              <a:ext uri="{FF2B5EF4-FFF2-40B4-BE49-F238E27FC236}">
                <a16:creationId xmlns="" xmlns:a16="http://schemas.microsoft.com/office/drawing/2014/main" id="{260D053B-A40A-3228-B6D5-3371B9EE2E56}"/>
              </a:ext>
            </a:extLst>
          </p:cNvPr>
          <p:cNvSpPr>
            <a:spLocks noGrp="1"/>
          </p:cNvSpPr>
          <p:nvPr>
            <p:ph type="subTitle" idx="1"/>
          </p:nvPr>
        </p:nvSpPr>
        <p:spPr>
          <a:xfrm>
            <a:off x="321868" y="2898018"/>
            <a:ext cx="11562303" cy="2387865"/>
          </a:xfrm>
        </p:spPr>
        <p:txBody>
          <a:bodyPr/>
          <a:lstStyle/>
          <a:p>
            <a:r>
              <a:rPr lang="en-US" dirty="0"/>
              <a:t>Introduction</a:t>
            </a:r>
          </a:p>
        </p:txBody>
      </p:sp>
      <p:sp>
        <p:nvSpPr>
          <p:cNvPr id="3" name="Slide Number Placeholder 2">
            <a:extLst>
              <a:ext uri="{FF2B5EF4-FFF2-40B4-BE49-F238E27FC236}">
                <a16:creationId xmlns="" xmlns:a16="http://schemas.microsoft.com/office/drawing/2014/main" id="{A6A971A9-0C5C-DDFC-67F9-2E5A55F12F67}"/>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3</a:t>
            </a:fld>
            <a:endParaRPr lang="en-US" dirty="0"/>
          </a:p>
        </p:txBody>
      </p:sp>
      <p:sp>
        <p:nvSpPr>
          <p:cNvPr id="5" name="TextBox 4">
            <a:extLst>
              <a:ext uri="{FF2B5EF4-FFF2-40B4-BE49-F238E27FC236}">
                <a16:creationId xmlns="" xmlns:a16="http://schemas.microsoft.com/office/drawing/2014/main" id="{B60E7F9D-8D05-D47E-FA15-8DA430CCCA77}"/>
              </a:ext>
            </a:extLst>
          </p:cNvPr>
          <p:cNvSpPr txBox="1"/>
          <p:nvPr/>
        </p:nvSpPr>
        <p:spPr>
          <a:xfrm>
            <a:off x="723267" y="7582775"/>
            <a:ext cx="11160904" cy="2031325"/>
          </a:xfrm>
          <a:prstGeom prst="rect">
            <a:avLst/>
          </a:prstGeom>
          <a:noFill/>
        </p:spPr>
        <p:txBody>
          <a:bodyPr wrap="square" rtlCol="0">
            <a:spAutoFit/>
          </a:bodyPr>
          <a:lstStyle/>
          <a:p>
            <a:r>
              <a:rPr lang="en-US" b="1" dirty="0">
                <a:solidFill>
                  <a:schemeClr val="bg1"/>
                </a:solidFill>
              </a:rPr>
              <a:t>The First-Come, First-Serve (FCFS) scheduling algorithm is one of the simplest and most straightforward process scheduling methods used in operating systems. </a:t>
            </a:r>
          </a:p>
          <a:p>
            <a:endParaRPr lang="en-US" b="1" dirty="0">
              <a:solidFill>
                <a:schemeClr val="bg1"/>
              </a:solidFill>
            </a:endParaRPr>
          </a:p>
          <a:p>
            <a:r>
              <a:rPr lang="en-US" b="1" dirty="0">
                <a:solidFill>
                  <a:schemeClr val="bg1"/>
                </a:solidFill>
              </a:rPr>
              <a:t>It processes tasks in the order they arrive, much like a queue in real-life scenarios such as people waiting in l</a:t>
            </a:r>
          </a:p>
          <a:p>
            <a:r>
              <a:rPr lang="en-US" b="1" dirty="0" err="1">
                <a:solidFill>
                  <a:schemeClr val="bg1"/>
                </a:solidFill>
              </a:rPr>
              <a:t>ine</a:t>
            </a:r>
            <a:r>
              <a:rPr lang="en-US" b="1" dirty="0">
                <a:solidFill>
                  <a:schemeClr val="bg1"/>
                </a:solidFill>
              </a:rPr>
              <a:t> for service. In this report, we will discuss how FCFS works, its advantages and disadvantages, and provide an illustrative example.</a:t>
            </a:r>
          </a:p>
        </p:txBody>
      </p:sp>
    </p:spTree>
    <p:extLst>
      <p:ext uri="{BB962C8B-B14F-4D97-AF65-F5344CB8AC3E}">
        <p14:creationId xmlns:p14="http://schemas.microsoft.com/office/powerpoint/2010/main" val="1397193754"/>
      </p:ext>
    </p:extLst>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 xmlns:a16="http://schemas.microsoft.com/office/drawing/2014/main" id="{12474A9E-7711-9FAA-D271-D01589C246EA}"/>
              </a:ext>
            </a:extLst>
          </p:cNvPr>
          <p:cNvSpPr>
            <a:spLocks noGrp="1"/>
          </p:cNvSpPr>
          <p:nvPr>
            <p:ph type="sldNum" sz="quarter" idx="12"/>
          </p:nvPr>
        </p:nvSpPr>
        <p:spPr/>
        <p:txBody>
          <a:bodyPr/>
          <a:lstStyle/>
          <a:p>
            <a:fld id="{FE024F78-56A6-7740-B68D-8D4D026EDF3F}" type="slidenum">
              <a:rPr lang="en-US" smtClean="0"/>
              <a:pPr/>
              <a:t>4</a:t>
            </a:fld>
            <a:endParaRPr lang="en-US" dirty="0"/>
          </a:p>
        </p:txBody>
      </p:sp>
      <p:sp>
        <p:nvSpPr>
          <p:cNvPr id="5" name="Subtitle 3">
            <a:extLst>
              <a:ext uri="{FF2B5EF4-FFF2-40B4-BE49-F238E27FC236}">
                <a16:creationId xmlns="" xmlns:a16="http://schemas.microsoft.com/office/drawing/2014/main" id="{007BBEBC-2E3D-A894-B2C7-46603CC2DA24}"/>
              </a:ext>
            </a:extLst>
          </p:cNvPr>
          <p:cNvSpPr>
            <a:spLocks noGrp="1"/>
          </p:cNvSpPr>
          <p:nvPr>
            <p:ph type="subTitle" idx="1"/>
          </p:nvPr>
        </p:nvSpPr>
        <p:spPr>
          <a:xfrm>
            <a:off x="2441276" y="-457"/>
            <a:ext cx="6984367" cy="854473"/>
          </a:xfrm>
        </p:spPr>
        <p:txBody>
          <a:bodyPr/>
          <a:lstStyle/>
          <a:p>
            <a:r>
              <a:rPr lang="en-US" sz="2000" dirty="0"/>
              <a:t>Introduction</a:t>
            </a:r>
          </a:p>
        </p:txBody>
      </p:sp>
      <p:sp>
        <p:nvSpPr>
          <p:cNvPr id="6" name="TextBox 5">
            <a:extLst>
              <a:ext uri="{FF2B5EF4-FFF2-40B4-BE49-F238E27FC236}">
                <a16:creationId xmlns="" xmlns:a16="http://schemas.microsoft.com/office/drawing/2014/main" id="{036C96CB-5D70-CDD9-2AE7-D9D9684D493A}"/>
              </a:ext>
            </a:extLst>
          </p:cNvPr>
          <p:cNvSpPr txBox="1"/>
          <p:nvPr/>
        </p:nvSpPr>
        <p:spPr>
          <a:xfrm>
            <a:off x="515548" y="2413337"/>
            <a:ext cx="11160904" cy="2031325"/>
          </a:xfrm>
          <a:prstGeom prst="rect">
            <a:avLst/>
          </a:prstGeom>
          <a:noFill/>
        </p:spPr>
        <p:txBody>
          <a:bodyPr wrap="square" rtlCol="0">
            <a:spAutoFit/>
          </a:bodyPr>
          <a:lstStyle/>
          <a:p>
            <a:r>
              <a:rPr lang="en-US" b="1" dirty="0">
                <a:solidFill>
                  <a:schemeClr val="bg1"/>
                </a:solidFill>
              </a:rPr>
              <a:t>The First-Come, First-Serve (FCFS) scheduling algorithm is one of the simplest and most straightforward process scheduling methods used in operating systems. </a:t>
            </a:r>
          </a:p>
          <a:p>
            <a:endParaRPr lang="en-US" b="1" dirty="0">
              <a:solidFill>
                <a:schemeClr val="bg1"/>
              </a:solidFill>
            </a:endParaRPr>
          </a:p>
          <a:p>
            <a:r>
              <a:rPr lang="en-US" b="1" dirty="0">
                <a:solidFill>
                  <a:schemeClr val="bg1"/>
                </a:solidFill>
              </a:rPr>
              <a:t>It processes tasks in the order they arrive, much like a queue in real-life scenarios such as people waiting in l</a:t>
            </a:r>
          </a:p>
          <a:p>
            <a:r>
              <a:rPr lang="en-US" b="1" dirty="0" err="1">
                <a:solidFill>
                  <a:schemeClr val="bg1"/>
                </a:solidFill>
              </a:rPr>
              <a:t>ine</a:t>
            </a:r>
            <a:r>
              <a:rPr lang="en-US" b="1" dirty="0">
                <a:solidFill>
                  <a:schemeClr val="bg1"/>
                </a:solidFill>
              </a:rPr>
              <a:t> for service. In this report, we will discuss how FCFS works, its advantages and disadvantages, and provide an illustrative example.</a:t>
            </a:r>
          </a:p>
        </p:txBody>
      </p:sp>
    </p:spTree>
    <p:extLst>
      <p:ext uri="{BB962C8B-B14F-4D97-AF65-F5344CB8AC3E}">
        <p14:creationId xmlns:p14="http://schemas.microsoft.com/office/powerpoint/2010/main" val="210029021"/>
      </p:ext>
    </p:extLst>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100000">
              <a:schemeClr val="tx2"/>
            </a:gs>
            <a:gs pos="79000">
              <a:schemeClr val="accent6"/>
            </a:gs>
            <a:gs pos="31000">
              <a:srgbClr val="02090E"/>
            </a:gs>
            <a:gs pos="14000">
              <a:schemeClr val="accent4">
                <a:lumMod val="75000"/>
              </a:schemeClr>
            </a:gs>
            <a:gs pos="0">
              <a:schemeClr val="accent4"/>
            </a:gs>
          </a:gsLst>
          <a:lin ang="5400000" scaled="0"/>
        </a:gradFill>
        <a:effectLst/>
      </p:bgPr>
    </p:bg>
    <p:spTree>
      <p:nvGrpSpPr>
        <p:cNvPr id="1" name=""/>
        <p:cNvGrpSpPr/>
        <p:nvPr/>
      </p:nvGrpSpPr>
      <p:grpSpPr>
        <a:xfrm>
          <a:off x="0" y="0"/>
          <a:ext cx="0" cy="0"/>
          <a:chOff x="0" y="0"/>
          <a:chExt cx="0" cy="0"/>
        </a:xfrm>
      </p:grpSpPr>
      <p:pic>
        <p:nvPicPr>
          <p:cNvPr id="8" name="Picture Placeholder 7" descr="A blue and purple spirals">
            <a:extLst>
              <a:ext uri="{FF2B5EF4-FFF2-40B4-BE49-F238E27FC236}">
                <a16:creationId xmlns="" xmlns:a16="http://schemas.microsoft.com/office/drawing/2014/main" id="{E1DBD4C7-D952-4426-40FD-8799F80F821F}"/>
              </a:ext>
            </a:extLst>
          </p:cNvPr>
          <p:cNvPicPr>
            <a:picLocks noGrp="1" noChangeAspect="1"/>
          </p:cNvPicPr>
          <p:nvPr>
            <p:ph type="pic" sz="quarter" idx="13"/>
          </p:nvPr>
        </p:nvPicPr>
        <p:blipFill>
          <a:blip r:embed="rId3"/>
          <a:srcRect t="31" b="31"/>
          <a:stretch/>
        </p:blipFill>
        <p:spPr>
          <a:xfrm>
            <a:off x="6497638" y="336550"/>
            <a:ext cx="5322887" cy="6184900"/>
          </a:xfrm>
        </p:spPr>
      </p:pic>
      <p:sp>
        <p:nvSpPr>
          <p:cNvPr id="4" name="Slide Number Placeholder 3">
            <a:extLst>
              <a:ext uri="{FF2B5EF4-FFF2-40B4-BE49-F238E27FC236}">
                <a16:creationId xmlns="" xmlns:a16="http://schemas.microsoft.com/office/drawing/2014/main" id="{67D6EA54-3083-FB0D-9011-2353791B0495}"/>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5</a:t>
            </a:fld>
            <a:endParaRPr lang="en-US" dirty="0"/>
          </a:p>
        </p:txBody>
      </p:sp>
      <p:sp>
        <p:nvSpPr>
          <p:cNvPr id="2" name="TextBox 1">
            <a:extLst>
              <a:ext uri="{FF2B5EF4-FFF2-40B4-BE49-F238E27FC236}">
                <a16:creationId xmlns="" xmlns:a16="http://schemas.microsoft.com/office/drawing/2014/main" id="{347617BA-AAF4-0FC2-5A68-EF75A4AE5DE6}"/>
              </a:ext>
            </a:extLst>
          </p:cNvPr>
          <p:cNvSpPr txBox="1"/>
          <p:nvPr/>
        </p:nvSpPr>
        <p:spPr>
          <a:xfrm>
            <a:off x="515548" y="-2804285"/>
            <a:ext cx="11160904" cy="2031325"/>
          </a:xfrm>
          <a:prstGeom prst="rect">
            <a:avLst/>
          </a:prstGeom>
          <a:noFill/>
        </p:spPr>
        <p:txBody>
          <a:bodyPr wrap="square" rtlCol="0">
            <a:spAutoFit/>
          </a:bodyPr>
          <a:lstStyle/>
          <a:p>
            <a:r>
              <a:rPr lang="en-US" b="1" dirty="0">
                <a:solidFill>
                  <a:schemeClr val="bg1"/>
                </a:solidFill>
              </a:rPr>
              <a:t>The First-Come, First-Serve (FCFS) scheduling algorithm is one of the simplest and most straightforward process scheduling methods used in operating systems. </a:t>
            </a:r>
          </a:p>
          <a:p>
            <a:endParaRPr lang="en-US" b="1" dirty="0">
              <a:solidFill>
                <a:schemeClr val="bg1"/>
              </a:solidFill>
            </a:endParaRPr>
          </a:p>
          <a:p>
            <a:r>
              <a:rPr lang="en-US" b="1" dirty="0">
                <a:solidFill>
                  <a:schemeClr val="bg1"/>
                </a:solidFill>
              </a:rPr>
              <a:t>It processes tasks in the order they arrive, much like a queue in real-life scenarios such as people waiting in l</a:t>
            </a:r>
          </a:p>
          <a:p>
            <a:r>
              <a:rPr lang="en-US" b="1" dirty="0" err="1">
                <a:solidFill>
                  <a:schemeClr val="bg1"/>
                </a:solidFill>
              </a:rPr>
              <a:t>ine</a:t>
            </a:r>
            <a:r>
              <a:rPr lang="en-US" b="1" dirty="0">
                <a:solidFill>
                  <a:schemeClr val="bg1"/>
                </a:solidFill>
              </a:rPr>
              <a:t> for service. In this report, we will discuss how FCFS works, its advantages and disadvantages, and provide an illustrative example.</a:t>
            </a:r>
          </a:p>
        </p:txBody>
      </p:sp>
      <p:sp>
        <p:nvSpPr>
          <p:cNvPr id="11" name="Subtitle 4">
            <a:extLst>
              <a:ext uri="{FF2B5EF4-FFF2-40B4-BE49-F238E27FC236}">
                <a16:creationId xmlns="" xmlns:a16="http://schemas.microsoft.com/office/drawing/2014/main" id="{76E5FD68-3766-60CE-2B3B-E9AE737F0200}"/>
              </a:ext>
            </a:extLst>
          </p:cNvPr>
          <p:cNvSpPr txBox="1">
            <a:spLocks/>
          </p:cNvSpPr>
          <p:nvPr/>
        </p:nvSpPr>
        <p:spPr>
          <a:xfrm>
            <a:off x="644225" y="3169243"/>
            <a:ext cx="5322887" cy="519514"/>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accent3"/>
                </a:solidFill>
                <a:latin typeface="+mj-lt"/>
                <a:ea typeface="+mn-ea"/>
                <a:cs typeface="Biome" panose="020B0503030204020804" pitchFamily="34" charset="0"/>
              </a:defRPr>
            </a:lvl1pPr>
            <a:lvl2pPr marL="800100" indent="-342900" algn="l" defTabSz="914400" rtl="0" eaLnBrk="1" latinLnBrk="0" hangingPunct="1">
              <a:lnSpc>
                <a:spcPct val="90000"/>
              </a:lnSpc>
              <a:spcBef>
                <a:spcPts val="500"/>
              </a:spcBef>
              <a:buClr>
                <a:schemeClr val="accent6"/>
              </a:buClr>
              <a:buFont typeface="Arial" panose="020B0604020202020204" pitchFamily="34" charset="0"/>
              <a:buChar char="•"/>
              <a:defRPr sz="2400" kern="1200">
                <a:solidFill>
                  <a:schemeClr val="bg1"/>
                </a:solidFill>
                <a:latin typeface="+mn-lt"/>
                <a:ea typeface="+mn-ea"/>
                <a:cs typeface="+mn-cs"/>
              </a:defRPr>
            </a:lvl2pPr>
            <a:lvl3pPr marL="1257300" indent="-342900" algn="l" defTabSz="914400" rtl="0" eaLnBrk="1" latinLnBrk="0" hangingPunct="1">
              <a:lnSpc>
                <a:spcPct val="90000"/>
              </a:lnSpc>
              <a:spcBef>
                <a:spcPts val="500"/>
              </a:spcBef>
              <a:buClr>
                <a:schemeClr val="accent6"/>
              </a:buClr>
              <a:buFont typeface="Arial" panose="020B0604020202020204" pitchFamily="34" charset="0"/>
              <a:buChar char="•"/>
              <a:defRPr sz="2000" kern="1200">
                <a:solidFill>
                  <a:schemeClr val="bg1"/>
                </a:solidFill>
                <a:latin typeface="+mn-lt"/>
                <a:ea typeface="+mn-ea"/>
                <a:cs typeface="+mn-cs"/>
              </a:defRPr>
            </a:lvl3pPr>
            <a:lvl4pPr marL="16573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4pPr>
            <a:lvl5pPr marL="21145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How FCFS </a:t>
            </a:r>
            <a:r>
              <a:rPr lang="en-US" dirty="0" smtClean="0"/>
              <a:t>Works </a:t>
            </a:r>
            <a:endParaRPr lang="en-US" dirty="0"/>
          </a:p>
        </p:txBody>
      </p:sp>
      <p:sp>
        <p:nvSpPr>
          <p:cNvPr id="7" name="TextBox 6">
            <a:extLst>
              <a:ext uri="{FF2B5EF4-FFF2-40B4-BE49-F238E27FC236}">
                <a16:creationId xmlns="" xmlns:a16="http://schemas.microsoft.com/office/drawing/2014/main" id="{41425046-12BA-1272-B139-D1FE4467622C}"/>
              </a:ext>
            </a:extLst>
          </p:cNvPr>
          <p:cNvSpPr txBox="1"/>
          <p:nvPr/>
        </p:nvSpPr>
        <p:spPr>
          <a:xfrm>
            <a:off x="3401568" y="3103982"/>
            <a:ext cx="402336" cy="584775"/>
          </a:xfrm>
          <a:prstGeom prst="rect">
            <a:avLst/>
          </a:prstGeom>
          <a:noFill/>
        </p:spPr>
        <p:txBody>
          <a:bodyPr wrap="square" rtlCol="0">
            <a:spAutoFit/>
          </a:bodyPr>
          <a:lstStyle/>
          <a:p>
            <a:r>
              <a:rPr lang="en-US" sz="3200" dirty="0">
                <a:solidFill>
                  <a:schemeClr val="accent3"/>
                </a:solidFill>
              </a:rPr>
              <a:t>?</a:t>
            </a:r>
          </a:p>
        </p:txBody>
      </p:sp>
    </p:spTree>
    <p:extLst>
      <p:ext uri="{BB962C8B-B14F-4D97-AF65-F5344CB8AC3E}">
        <p14:creationId xmlns:p14="http://schemas.microsoft.com/office/powerpoint/2010/main" val="598144966"/>
      </p:ext>
    </p:extLst>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 xmlns:a16="http://schemas.microsoft.com/office/drawing/2014/main" id="{74160DFF-2E7E-7A22-819A-C011020DFF01}"/>
              </a:ext>
            </a:extLst>
          </p:cNvPr>
          <p:cNvSpPr>
            <a:spLocks noGrp="1"/>
          </p:cNvSpPr>
          <p:nvPr>
            <p:ph sz="quarter" idx="36"/>
          </p:nvPr>
        </p:nvSpPr>
        <p:spPr>
          <a:xfrm>
            <a:off x="814302" y="2261937"/>
            <a:ext cx="10658830" cy="3630863"/>
          </a:xfrm>
        </p:spPr>
        <p:txBody>
          <a:bodyPr vert="horz" lIns="91440" tIns="45720" rIns="91440" bIns="45720" rtlCol="0">
            <a:normAutofit/>
          </a:bodyPr>
          <a:lstStyle/>
          <a:p>
            <a:pPr>
              <a:lnSpc>
                <a:spcPct val="110000"/>
              </a:lnSpc>
            </a:pPr>
            <a:r>
              <a:rPr lang="en-US" sz="1300" b="0" i="0" cap="all" baseline="0" dirty="0"/>
              <a:t>FCFS is a non-preemptive scheduling algorithm, meaning once a process starts its execution, it runs to completion without being interrupted. The CPU selects processes based on their arrival time, processing the earliest arrivals first.</a:t>
            </a:r>
          </a:p>
          <a:p>
            <a:pPr>
              <a:lnSpc>
                <a:spcPct val="110000"/>
              </a:lnSpc>
            </a:pPr>
            <a:r>
              <a:rPr lang="en-US" sz="1300" b="0" i="0" cap="all" baseline="0" dirty="0"/>
              <a:t>This approach is similar to a queue, where the first person to arrive is the first to be served. </a:t>
            </a:r>
          </a:p>
          <a:p>
            <a:pPr>
              <a:lnSpc>
                <a:spcPct val="110000"/>
              </a:lnSpc>
            </a:pPr>
            <a:r>
              <a:rPr lang="en-US" sz="1300" b="0" i="0" cap="all" baseline="0" dirty="0"/>
              <a:t>Step-by-Step Execution: </a:t>
            </a:r>
          </a:p>
          <a:p>
            <a:pPr marL="342900" indent="-342900">
              <a:lnSpc>
                <a:spcPct val="110000"/>
              </a:lnSpc>
              <a:buFont typeface="+mj-lt"/>
              <a:buAutoNum type="arabicPeriod"/>
            </a:pPr>
            <a:r>
              <a:rPr lang="en-US" sz="1300" b="1" i="0" cap="all" baseline="0" dirty="0">
                <a:solidFill>
                  <a:schemeClr val="tx2">
                    <a:lumMod val="60000"/>
                    <a:lumOff val="40000"/>
                  </a:schemeClr>
                </a:solidFill>
              </a:rPr>
              <a:t>Queue Formation: </a:t>
            </a:r>
            <a:r>
              <a:rPr lang="en-US" sz="1300" b="0" i="0" cap="all" baseline="0" dirty="0"/>
              <a:t>All processes are placed in a queue in the order of their arrival. The process at the front of the queue is chosen for execution first.</a:t>
            </a:r>
          </a:p>
          <a:p>
            <a:pPr marL="342900" indent="-342900">
              <a:lnSpc>
                <a:spcPct val="110000"/>
              </a:lnSpc>
              <a:buFont typeface="+mj-lt"/>
              <a:buAutoNum type="arabicPeriod"/>
            </a:pPr>
            <a:r>
              <a:rPr lang="en-US" sz="1300" b="1" i="0" cap="all" baseline="0" dirty="0">
                <a:solidFill>
                  <a:schemeClr val="tx2">
                    <a:lumMod val="60000"/>
                    <a:lumOff val="40000"/>
                  </a:schemeClr>
                </a:solidFill>
              </a:rPr>
              <a:t>Execution Order</a:t>
            </a:r>
            <a:r>
              <a:rPr lang="en-US" sz="1300" b="0" i="0" cap="all" baseline="0" dirty="0">
                <a:solidFill>
                  <a:schemeClr val="tx2">
                    <a:lumMod val="60000"/>
                    <a:lumOff val="40000"/>
                  </a:schemeClr>
                </a:solidFill>
              </a:rPr>
              <a:t>: </a:t>
            </a:r>
            <a:r>
              <a:rPr lang="en-US" sz="1300" b="0" i="0" cap="all" baseline="0" dirty="0"/>
              <a:t>The CPU executes the first process in the queue to completion. After the current process completes, the CPU picks the next process in line. </a:t>
            </a:r>
          </a:p>
          <a:p>
            <a:pPr marL="342900" indent="-342900">
              <a:lnSpc>
                <a:spcPct val="110000"/>
              </a:lnSpc>
              <a:buFont typeface="+mj-lt"/>
              <a:buAutoNum type="arabicPeriod"/>
            </a:pPr>
            <a:r>
              <a:rPr lang="en-US" sz="1300" b="1" i="0" cap="all" baseline="0" dirty="0">
                <a:solidFill>
                  <a:schemeClr val="tx2">
                    <a:lumMod val="60000"/>
                    <a:lumOff val="40000"/>
                  </a:schemeClr>
                </a:solidFill>
              </a:rPr>
              <a:t>Calculation of Metrics: </a:t>
            </a:r>
            <a:r>
              <a:rPr lang="en-US" sz="1300" b="0" i="0" cap="all" baseline="0" dirty="0"/>
              <a:t>Waiting Time (time a process spends waiting in the queue before its execution starts) and Turnaround Time (total time from the arrival of the process to its completion, including both waiting time and burst time).</a:t>
            </a:r>
          </a:p>
        </p:txBody>
      </p:sp>
      <p:sp>
        <p:nvSpPr>
          <p:cNvPr id="18" name="Slide Number Placeholder 4">
            <a:extLst>
              <a:ext uri="{FF2B5EF4-FFF2-40B4-BE49-F238E27FC236}">
                <a16:creationId xmlns="" xmlns:a16="http://schemas.microsoft.com/office/drawing/2014/main" id="{E18C63C1-8BFB-54C0-B3B2-F88957374586}"/>
              </a:ext>
            </a:extLst>
          </p:cNvPr>
          <p:cNvSpPr>
            <a:spLocks noGrp="1"/>
          </p:cNvSpPr>
          <p:nvPr>
            <p:ph type="sldNum" sz="quarter" idx="12"/>
          </p:nvPr>
        </p:nvSpPr>
        <p:spPr>
          <a:xfrm>
            <a:off x="9140971" y="6226198"/>
            <a:ext cx="2743200" cy="365125"/>
          </a:xfrm>
        </p:spPr>
        <p:txBody>
          <a:bodyPr/>
          <a:lstStyle/>
          <a:p>
            <a:pPr>
              <a:spcAft>
                <a:spcPts val="600"/>
              </a:spcAft>
            </a:pPr>
            <a:fld id="{FE024F78-56A6-7740-B68D-8D4D026EDF3F}" type="slidenum">
              <a:rPr lang="en-US" smtClean="0"/>
              <a:pPr>
                <a:spcAft>
                  <a:spcPts val="600"/>
                </a:spcAft>
              </a:pPr>
              <a:t>6</a:t>
            </a:fld>
            <a:endParaRPr lang="en-US"/>
          </a:p>
        </p:txBody>
      </p:sp>
      <p:sp>
        <p:nvSpPr>
          <p:cNvPr id="3" name="Slide Number Placeholder 2" hidden="1">
            <a:extLst>
              <a:ext uri="{FF2B5EF4-FFF2-40B4-BE49-F238E27FC236}">
                <a16:creationId xmlns="" xmlns:a16="http://schemas.microsoft.com/office/drawing/2014/main" id="{64347AE7-D6A2-42FB-3D58-6297742FC352}"/>
              </a:ext>
            </a:extLst>
          </p:cNvPr>
          <p:cNvSpPr>
            <a:spLocks noGrp="1"/>
          </p:cNvSpPr>
          <p:nvPr>
            <p:ph type="sldNum" sz="quarter" idx="4294967295"/>
          </p:nvPr>
        </p:nvSpPr>
        <p:spPr>
          <a:xfrm>
            <a:off x="9140971" y="6226198"/>
            <a:ext cx="2743200" cy="365125"/>
          </a:xfrm>
        </p:spPr>
        <p:txBody>
          <a:bodyPr/>
          <a:lstStyle/>
          <a:p>
            <a:pPr>
              <a:spcAft>
                <a:spcPts val="600"/>
              </a:spcAft>
            </a:pPr>
            <a:fld id="{FE024F78-56A6-7740-B68D-8D4D026EDF3F}" type="slidenum">
              <a:rPr lang="en-US" smtClean="0"/>
              <a:pPr>
                <a:spcAft>
                  <a:spcPts val="600"/>
                </a:spcAft>
              </a:pPr>
              <a:t>6</a:t>
            </a:fld>
            <a:endParaRPr lang="en-US"/>
          </a:p>
        </p:txBody>
      </p:sp>
      <p:sp>
        <p:nvSpPr>
          <p:cNvPr id="12" name="Subtitle 4">
            <a:extLst>
              <a:ext uri="{FF2B5EF4-FFF2-40B4-BE49-F238E27FC236}">
                <a16:creationId xmlns="" xmlns:a16="http://schemas.microsoft.com/office/drawing/2014/main" id="{54A5C659-C88F-AC88-4BF0-44F9002263A2}"/>
              </a:ext>
            </a:extLst>
          </p:cNvPr>
          <p:cNvSpPr txBox="1">
            <a:spLocks/>
          </p:cNvSpPr>
          <p:nvPr/>
        </p:nvSpPr>
        <p:spPr>
          <a:xfrm>
            <a:off x="773113" y="1512971"/>
            <a:ext cx="5322887" cy="519514"/>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accent3"/>
                </a:solidFill>
                <a:latin typeface="+mj-lt"/>
                <a:ea typeface="+mn-ea"/>
                <a:cs typeface="Biome" panose="020B0503030204020804" pitchFamily="34" charset="0"/>
              </a:defRPr>
            </a:lvl1pPr>
            <a:lvl2pPr marL="800100" indent="-342900" algn="l" defTabSz="914400" rtl="0" eaLnBrk="1" latinLnBrk="0" hangingPunct="1">
              <a:lnSpc>
                <a:spcPct val="90000"/>
              </a:lnSpc>
              <a:spcBef>
                <a:spcPts val="500"/>
              </a:spcBef>
              <a:buClr>
                <a:schemeClr val="accent6"/>
              </a:buClr>
              <a:buFont typeface="Arial" panose="020B0604020202020204" pitchFamily="34" charset="0"/>
              <a:buChar char="•"/>
              <a:defRPr sz="2400" kern="1200">
                <a:solidFill>
                  <a:schemeClr val="bg1"/>
                </a:solidFill>
                <a:latin typeface="+mn-lt"/>
                <a:ea typeface="+mn-ea"/>
                <a:cs typeface="+mn-cs"/>
              </a:defRPr>
            </a:lvl2pPr>
            <a:lvl3pPr marL="1257300" indent="-342900" algn="l" defTabSz="914400" rtl="0" eaLnBrk="1" latinLnBrk="0" hangingPunct="1">
              <a:lnSpc>
                <a:spcPct val="90000"/>
              </a:lnSpc>
              <a:spcBef>
                <a:spcPts val="500"/>
              </a:spcBef>
              <a:buClr>
                <a:schemeClr val="accent6"/>
              </a:buClr>
              <a:buFont typeface="Arial" panose="020B0604020202020204" pitchFamily="34" charset="0"/>
              <a:buChar char="•"/>
              <a:defRPr sz="2000" kern="1200">
                <a:solidFill>
                  <a:schemeClr val="bg1"/>
                </a:solidFill>
                <a:latin typeface="+mn-lt"/>
                <a:ea typeface="+mn-ea"/>
                <a:cs typeface="+mn-cs"/>
              </a:defRPr>
            </a:lvl3pPr>
            <a:lvl4pPr marL="16573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4pPr>
            <a:lvl5pPr marL="21145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How FCFS </a:t>
            </a:r>
            <a:r>
              <a:rPr lang="en-US" dirty="0" smtClean="0"/>
              <a:t>Works </a:t>
            </a:r>
            <a:r>
              <a:rPr lang="en-US" dirty="0"/>
              <a:t>?</a:t>
            </a:r>
          </a:p>
          <a:p>
            <a:endParaRPr lang="en-US" dirty="0"/>
          </a:p>
        </p:txBody>
      </p:sp>
    </p:spTree>
    <p:extLst>
      <p:ext uri="{BB962C8B-B14F-4D97-AF65-F5344CB8AC3E}">
        <p14:creationId xmlns:p14="http://schemas.microsoft.com/office/powerpoint/2010/main" val="1962637282"/>
      </p:ext>
    </p:extLst>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 xmlns:a16="http://schemas.microsoft.com/office/drawing/2014/main" id="{0FD6A3FE-1BF6-4C1A-0553-EBD497A69F2D}"/>
              </a:ext>
            </a:extLst>
          </p:cNvPr>
          <p:cNvSpPr>
            <a:spLocks noGrp="1"/>
          </p:cNvSpPr>
          <p:nvPr>
            <p:ph type="title"/>
          </p:nvPr>
        </p:nvSpPr>
        <p:spPr>
          <a:xfrm>
            <a:off x="741680" y="430482"/>
            <a:ext cx="10500989" cy="1327464"/>
          </a:xfrm>
        </p:spPr>
        <p:txBody>
          <a:bodyPr vert="horz" lIns="91440" tIns="45720" rIns="91440" bIns="45720" rtlCol="0" anchor="b">
            <a:normAutofit/>
          </a:bodyPr>
          <a:lstStyle/>
          <a:p>
            <a:r>
              <a:rPr lang="en-US" b="1" i="0" u="none" strike="noStrike" kern="1200" cap="all" spc="0" baseline="0">
                <a:latin typeface="+mj-lt"/>
                <a:ea typeface="+mj-ea"/>
                <a:cs typeface="Biome" panose="020B0503030204020804" pitchFamily="34" charset="0"/>
              </a:rPr>
              <a:t>Example </a:t>
            </a:r>
            <a:endParaRPr lang="en-US" kern="1200" cap="all" spc="0" baseline="0">
              <a:latin typeface="+mj-lt"/>
              <a:ea typeface="+mj-ea"/>
              <a:cs typeface="Biome" panose="020B0503030204020804" pitchFamily="34" charset="0"/>
            </a:endParaRPr>
          </a:p>
        </p:txBody>
      </p:sp>
      <p:sp>
        <p:nvSpPr>
          <p:cNvPr id="8" name="Rectangle 1">
            <a:extLst>
              <a:ext uri="{FF2B5EF4-FFF2-40B4-BE49-F238E27FC236}">
                <a16:creationId xmlns="" xmlns:a16="http://schemas.microsoft.com/office/drawing/2014/main" id="{DF509A34-AC21-B607-E6E6-71EE5D050FBB}"/>
              </a:ext>
            </a:extLst>
          </p:cNvPr>
          <p:cNvSpPr>
            <a:spLocks noChangeArrowheads="1"/>
          </p:cNvSpPr>
          <p:nvPr/>
        </p:nvSpPr>
        <p:spPr bwMode="auto">
          <a:xfrm>
            <a:off x="807038" y="2465539"/>
            <a:ext cx="4024042" cy="3723753"/>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rmAutofit fontScale="92500"/>
          </a:bodyPr>
          <a:lstStyle/>
          <a:p>
            <a:pPr marL="342900" marR="0" lvl="0" indent="-342900" fontAlgn="base">
              <a:lnSpc>
                <a:spcPct val="110000"/>
              </a:lnSpc>
              <a:spcBef>
                <a:spcPts val="1000"/>
              </a:spcBef>
              <a:spcAft>
                <a:spcPct val="0"/>
              </a:spcAft>
              <a:buClr>
                <a:schemeClr val="accent3">
                  <a:lumMod val="75000"/>
                </a:schemeClr>
              </a:buClr>
              <a:buSzTx/>
              <a:buFont typeface="+mj-lt"/>
              <a:buAutoNum type="arabicPeriod"/>
              <a:tabLst/>
            </a:pPr>
            <a:r>
              <a:rPr kumimoji="0" lang="en-US" altLang="en-US" sz="1200" b="0" i="0" u="none" strike="noStrike" cap="none" normalizeH="0" baseline="0" dirty="0">
                <a:ln>
                  <a:noFill/>
                </a:ln>
                <a:solidFill>
                  <a:schemeClr val="bg1"/>
                </a:solidFill>
                <a:effectLst/>
              </a:rPr>
              <a:t>Execution Order:</a:t>
            </a:r>
            <a:br>
              <a:rPr kumimoji="0" lang="en-US" altLang="en-US" sz="1200" b="0" i="0" u="none" strike="noStrike" cap="none" normalizeH="0" baseline="0" dirty="0">
                <a:ln>
                  <a:noFill/>
                </a:ln>
                <a:solidFill>
                  <a:schemeClr val="bg1"/>
                </a:solidFill>
                <a:effectLst/>
              </a:rPr>
            </a:br>
            <a:r>
              <a:rPr kumimoji="0" lang="en-US" altLang="en-US" sz="1200" b="0" i="0" u="none" strike="noStrike" cap="none" normalizeH="0" baseline="0" dirty="0">
                <a:ln>
                  <a:noFill/>
                </a:ln>
                <a:solidFill>
                  <a:schemeClr val="bg1"/>
                </a:solidFill>
                <a:effectLst/>
              </a:rPr>
              <a:t>1. The CPU starts </a:t>
            </a:r>
            <a:r>
              <a:rPr kumimoji="0" lang="en-US" altLang="en-US" sz="1200" b="0" i="0" u="none" strike="noStrike" cap="none" normalizeH="0" baseline="0" dirty="0" smtClean="0">
                <a:ln>
                  <a:noFill/>
                </a:ln>
                <a:solidFill>
                  <a:schemeClr val="bg1"/>
                </a:solidFill>
                <a:effectLst/>
              </a:rPr>
              <a:t>with</a:t>
            </a:r>
            <a:r>
              <a:rPr kumimoji="0" lang="ar-EG" altLang="en-US" sz="1200" b="0" i="0" u="none" strike="noStrike" cap="none" normalizeH="0" baseline="0" dirty="0" smtClean="0">
                <a:ln>
                  <a:noFill/>
                </a:ln>
                <a:solidFill>
                  <a:schemeClr val="bg1"/>
                </a:solidFill>
                <a:effectLst/>
              </a:rPr>
              <a:t> </a:t>
            </a:r>
            <a:r>
              <a:rPr kumimoji="0" lang="en-US" altLang="en-US" sz="1200" b="0" i="0" u="none" strike="noStrike" cap="none" normalizeH="0" baseline="0" dirty="0" smtClean="0">
                <a:ln>
                  <a:noFill/>
                </a:ln>
                <a:solidFill>
                  <a:schemeClr val="bg1"/>
                </a:solidFill>
                <a:effectLst/>
              </a:rPr>
              <a:t>A .</a:t>
            </a:r>
            <a:r>
              <a:rPr kumimoji="0" lang="en-US" altLang="en-US" sz="1200" b="0" i="0" u="none" strike="noStrike" cap="none" normalizeH="0" baseline="0" dirty="0">
                <a:ln>
                  <a:noFill/>
                </a:ln>
                <a:solidFill>
                  <a:schemeClr val="bg1"/>
                </a:solidFill>
                <a:effectLst/>
              </a:rPr>
              <a:t/>
            </a:r>
            <a:br>
              <a:rPr kumimoji="0" lang="en-US" altLang="en-US" sz="1200" b="0" i="0" u="none" strike="noStrike" cap="none" normalizeH="0" baseline="0" dirty="0">
                <a:ln>
                  <a:noFill/>
                </a:ln>
                <a:solidFill>
                  <a:schemeClr val="bg1"/>
                </a:solidFill>
                <a:effectLst/>
              </a:rPr>
            </a:br>
            <a:r>
              <a:rPr kumimoji="0" lang="en-US" altLang="en-US" sz="1200" b="0" i="0" u="none" strike="noStrike" cap="none" normalizeH="0" baseline="0" dirty="0">
                <a:ln>
                  <a:noFill/>
                </a:ln>
                <a:solidFill>
                  <a:schemeClr val="bg1"/>
                </a:solidFill>
                <a:effectLst/>
              </a:rPr>
              <a:t>2. After </a:t>
            </a:r>
            <a:r>
              <a:rPr lang="en-US" altLang="en-US" sz="1200" dirty="0">
                <a:solidFill>
                  <a:schemeClr val="bg1"/>
                </a:solidFill>
              </a:rPr>
              <a:t>A</a:t>
            </a:r>
            <a:r>
              <a:rPr kumimoji="0" lang="en-US" altLang="en-US" sz="1200" b="0" i="0" u="none" strike="noStrike" cap="none" normalizeH="0" baseline="0" dirty="0" smtClean="0">
                <a:ln>
                  <a:noFill/>
                </a:ln>
                <a:solidFill>
                  <a:schemeClr val="bg1"/>
                </a:solidFill>
                <a:effectLst/>
              </a:rPr>
              <a:t> </a:t>
            </a:r>
            <a:r>
              <a:rPr kumimoji="0" lang="en-US" altLang="en-US" sz="1200" b="0" i="0" u="none" strike="noStrike" cap="none" normalizeH="0" baseline="0" dirty="0">
                <a:ln>
                  <a:noFill/>
                </a:ln>
                <a:solidFill>
                  <a:schemeClr val="bg1"/>
                </a:solidFill>
                <a:effectLst/>
              </a:rPr>
              <a:t>completes (at time </a:t>
            </a:r>
            <a:r>
              <a:rPr kumimoji="0" lang="en-US" altLang="en-US" sz="1200" b="0" i="0" u="none" strike="noStrike" cap="none" normalizeH="0" baseline="0" dirty="0" smtClean="0">
                <a:ln>
                  <a:noFill/>
                </a:ln>
                <a:solidFill>
                  <a:schemeClr val="bg1"/>
                </a:solidFill>
                <a:effectLst/>
              </a:rPr>
              <a:t>3), </a:t>
            </a:r>
            <a:r>
              <a:rPr kumimoji="0" lang="en-US" altLang="en-US" sz="1200" b="0" i="0" u="none" strike="noStrike" cap="none" normalizeH="0" baseline="0" dirty="0">
                <a:ln>
                  <a:noFill/>
                </a:ln>
                <a:solidFill>
                  <a:schemeClr val="bg1"/>
                </a:solidFill>
                <a:effectLst/>
              </a:rPr>
              <a:t>the CPU executes </a:t>
            </a:r>
            <a:r>
              <a:rPr lang="en-US" altLang="en-US" sz="1200" dirty="0">
                <a:solidFill>
                  <a:schemeClr val="bg1"/>
                </a:solidFill>
              </a:rPr>
              <a:t>B</a:t>
            </a:r>
            <a:r>
              <a:rPr kumimoji="0" lang="en-US" altLang="en-US" sz="1200" b="0" i="0" u="none" strike="noStrike" cap="none" normalizeH="0" baseline="0" dirty="0" smtClean="0">
                <a:ln>
                  <a:noFill/>
                </a:ln>
                <a:solidFill>
                  <a:schemeClr val="bg1"/>
                </a:solidFill>
                <a:effectLst/>
              </a:rPr>
              <a:t>, </a:t>
            </a:r>
            <a:r>
              <a:rPr kumimoji="0" lang="en-US" altLang="en-US" sz="1200" b="0" i="0" u="none" strike="noStrike" cap="none" normalizeH="0" baseline="0" dirty="0">
                <a:ln>
                  <a:noFill/>
                </a:ln>
                <a:solidFill>
                  <a:schemeClr val="bg1"/>
                </a:solidFill>
                <a:effectLst/>
              </a:rPr>
              <a:t>which arrived at time </a:t>
            </a:r>
            <a:r>
              <a:rPr kumimoji="0" lang="en-US" altLang="en-US" sz="1200" b="0" i="0" u="none" strike="noStrike" cap="none" normalizeH="0" baseline="0" dirty="0" smtClean="0">
                <a:ln>
                  <a:noFill/>
                </a:ln>
                <a:solidFill>
                  <a:schemeClr val="bg1"/>
                </a:solidFill>
                <a:effectLst/>
              </a:rPr>
              <a:t>0 </a:t>
            </a:r>
            <a:r>
              <a:rPr kumimoji="0" lang="en-US" altLang="en-US" sz="1200" b="0" i="0" u="none" strike="noStrike" cap="none" normalizeH="0" baseline="0" dirty="0">
                <a:ln>
                  <a:noFill/>
                </a:ln>
                <a:solidFill>
                  <a:schemeClr val="bg1"/>
                </a:solidFill>
                <a:effectLst/>
              </a:rPr>
              <a:t>but had to wait until </a:t>
            </a:r>
            <a:r>
              <a:rPr lang="en-US" altLang="en-US" sz="1200" dirty="0">
                <a:solidFill>
                  <a:schemeClr val="bg1"/>
                </a:solidFill>
              </a:rPr>
              <a:t>A</a:t>
            </a:r>
            <a:r>
              <a:rPr kumimoji="0" lang="en-US" altLang="en-US" sz="1200" b="0" i="0" u="none" strike="noStrike" cap="none" normalizeH="0" baseline="0" dirty="0" smtClean="0">
                <a:ln>
                  <a:noFill/>
                </a:ln>
                <a:solidFill>
                  <a:schemeClr val="bg1"/>
                </a:solidFill>
                <a:effectLst/>
              </a:rPr>
              <a:t> </a:t>
            </a:r>
            <a:r>
              <a:rPr kumimoji="0" lang="en-US" altLang="en-US" sz="1200" b="0" i="0" u="none" strike="noStrike" cap="none" normalizeH="0" baseline="0" dirty="0">
                <a:ln>
                  <a:noFill/>
                </a:ln>
                <a:solidFill>
                  <a:schemeClr val="bg1"/>
                </a:solidFill>
                <a:effectLst/>
              </a:rPr>
              <a:t>finished.</a:t>
            </a:r>
            <a:br>
              <a:rPr kumimoji="0" lang="en-US" altLang="en-US" sz="1200" b="0" i="0" u="none" strike="noStrike" cap="none" normalizeH="0" baseline="0" dirty="0">
                <a:ln>
                  <a:noFill/>
                </a:ln>
                <a:solidFill>
                  <a:schemeClr val="bg1"/>
                </a:solidFill>
                <a:effectLst/>
              </a:rPr>
            </a:br>
            <a:r>
              <a:rPr kumimoji="0" lang="en-US" altLang="en-US" sz="1200" b="0" i="0" u="none" strike="noStrike" cap="none" normalizeH="0" baseline="0" dirty="0">
                <a:ln>
                  <a:noFill/>
                </a:ln>
                <a:solidFill>
                  <a:schemeClr val="bg1"/>
                </a:solidFill>
                <a:effectLst/>
              </a:rPr>
              <a:t>3. </a:t>
            </a:r>
            <a:r>
              <a:rPr lang="en-US" altLang="en-US" sz="1200" dirty="0" smtClean="0">
                <a:solidFill>
                  <a:schemeClr val="bg1"/>
                </a:solidFill>
              </a:rPr>
              <a:t>C</a:t>
            </a:r>
            <a:r>
              <a:rPr kumimoji="0" lang="en-US" altLang="en-US" sz="1200" b="0" i="0" u="none" strike="noStrike" cap="none" normalizeH="0" baseline="0" dirty="0" smtClean="0">
                <a:ln>
                  <a:noFill/>
                </a:ln>
                <a:solidFill>
                  <a:schemeClr val="bg1"/>
                </a:solidFill>
                <a:effectLst/>
              </a:rPr>
              <a:t> </a:t>
            </a:r>
            <a:r>
              <a:rPr kumimoji="0" lang="en-US" altLang="en-US" sz="1200" b="0" i="0" u="none" strike="noStrike" cap="none" normalizeH="0" baseline="0" dirty="0">
                <a:ln>
                  <a:noFill/>
                </a:ln>
                <a:solidFill>
                  <a:schemeClr val="bg1"/>
                </a:solidFill>
                <a:effectLst/>
              </a:rPr>
              <a:t>is executed after </a:t>
            </a:r>
            <a:r>
              <a:rPr lang="en-US" altLang="en-US" sz="1200" dirty="0">
                <a:solidFill>
                  <a:schemeClr val="bg1"/>
                </a:solidFill>
              </a:rPr>
              <a:t>B</a:t>
            </a:r>
            <a:r>
              <a:rPr kumimoji="0" lang="en-US" altLang="en-US" sz="1200" b="0" i="0" u="none" strike="noStrike" cap="none" normalizeH="0" baseline="0" dirty="0" smtClean="0">
                <a:ln>
                  <a:noFill/>
                </a:ln>
                <a:solidFill>
                  <a:schemeClr val="bg1"/>
                </a:solidFill>
                <a:effectLst/>
              </a:rPr>
              <a:t> completes (at time 10) ,</a:t>
            </a:r>
            <a:r>
              <a:rPr kumimoji="0" lang="en-US" altLang="en-US" sz="1200" b="0" i="0" u="none" strike="noStrike" cap="none" normalizeH="0" dirty="0" smtClean="0">
                <a:ln>
                  <a:noFill/>
                </a:ln>
                <a:solidFill>
                  <a:schemeClr val="bg1"/>
                </a:solidFill>
                <a:effectLst/>
              </a:rPr>
              <a:t> after B completes (at time 15) the CPU executes D 4.finally, E is executer after D completes (at time 17).</a:t>
            </a:r>
            <a:endParaRPr kumimoji="0" lang="en-US" altLang="en-US" sz="1200" b="0" i="0" u="none" strike="noStrike" cap="none" normalizeH="0" baseline="0" dirty="0">
              <a:ln>
                <a:noFill/>
              </a:ln>
              <a:solidFill>
                <a:schemeClr val="bg1"/>
              </a:solidFill>
              <a:effectLst/>
            </a:endParaRPr>
          </a:p>
          <a:p>
            <a:pPr marL="342900" marR="0" lvl="0" indent="-342900" fontAlgn="base">
              <a:lnSpc>
                <a:spcPct val="110000"/>
              </a:lnSpc>
              <a:spcBef>
                <a:spcPts val="1000"/>
              </a:spcBef>
              <a:spcAft>
                <a:spcPct val="0"/>
              </a:spcAft>
              <a:buClr>
                <a:schemeClr val="accent3">
                  <a:lumMod val="75000"/>
                </a:schemeClr>
              </a:buClr>
              <a:buSzTx/>
              <a:buFont typeface="+mj-lt"/>
              <a:buAutoNum type="arabicPeriod"/>
              <a:tabLst/>
            </a:pPr>
            <a:r>
              <a:rPr kumimoji="0" lang="en-US" altLang="en-US" sz="1200" b="0" i="0" u="none" strike="noStrike" cap="none" normalizeH="0" baseline="0" dirty="0">
                <a:ln>
                  <a:noFill/>
                </a:ln>
                <a:solidFill>
                  <a:schemeClr val="bg1"/>
                </a:solidFill>
                <a:effectLst/>
              </a:rPr>
              <a:t/>
            </a:r>
            <a:br>
              <a:rPr kumimoji="0" lang="en-US" altLang="en-US" sz="1200" b="0" i="0" u="none" strike="noStrike" cap="none" normalizeH="0" baseline="0" dirty="0">
                <a:ln>
                  <a:noFill/>
                </a:ln>
                <a:solidFill>
                  <a:schemeClr val="bg1"/>
                </a:solidFill>
                <a:effectLst/>
              </a:rPr>
            </a:br>
            <a:r>
              <a:rPr kumimoji="0" lang="en-US" altLang="en-US" sz="1200" b="0" i="0" u="none" strike="noStrike" cap="none" normalizeH="0" baseline="0" dirty="0">
                <a:ln>
                  <a:noFill/>
                </a:ln>
                <a:solidFill>
                  <a:schemeClr val="bg1"/>
                </a:solidFill>
                <a:effectLst/>
              </a:rPr>
              <a:t>Calculations:</a:t>
            </a:r>
            <a:br>
              <a:rPr kumimoji="0" lang="en-US" altLang="en-US" sz="1200" b="0" i="0" u="none" strike="noStrike" cap="none" normalizeH="0" baseline="0" dirty="0">
                <a:ln>
                  <a:noFill/>
                </a:ln>
                <a:solidFill>
                  <a:schemeClr val="bg1"/>
                </a:solidFill>
                <a:effectLst/>
              </a:rPr>
            </a:br>
            <a:r>
              <a:rPr kumimoji="0" lang="en-US" altLang="en-US" sz="1200" b="0" i="0" u="none" strike="noStrike" cap="none" normalizeH="0" baseline="0" dirty="0">
                <a:ln>
                  <a:noFill/>
                </a:ln>
                <a:solidFill>
                  <a:schemeClr val="bg1"/>
                </a:solidFill>
                <a:effectLst/>
              </a:rPr>
              <a:t>- Waiting Times: </a:t>
            </a:r>
            <a:r>
              <a:rPr lang="en-US" altLang="en-US" sz="1200" dirty="0">
                <a:solidFill>
                  <a:schemeClr val="bg1"/>
                </a:solidFill>
              </a:rPr>
              <a:t>A</a:t>
            </a:r>
            <a:r>
              <a:rPr kumimoji="0" lang="en-US" altLang="en-US" sz="1200" b="0" i="0" u="none" strike="noStrike" cap="none" normalizeH="0" baseline="0" dirty="0" smtClean="0">
                <a:ln>
                  <a:noFill/>
                </a:ln>
                <a:solidFill>
                  <a:schemeClr val="bg1"/>
                </a:solidFill>
                <a:effectLst/>
              </a:rPr>
              <a:t>: </a:t>
            </a:r>
            <a:r>
              <a:rPr kumimoji="0" lang="en-US" altLang="en-US" sz="1200" b="0" i="0" u="none" strike="noStrike" cap="none" normalizeH="0" baseline="0" dirty="0">
                <a:ln>
                  <a:noFill/>
                </a:ln>
                <a:solidFill>
                  <a:schemeClr val="bg1"/>
                </a:solidFill>
                <a:effectLst/>
              </a:rPr>
              <a:t>0, </a:t>
            </a:r>
            <a:r>
              <a:rPr lang="en-US" altLang="en-US" sz="1200" dirty="0">
                <a:solidFill>
                  <a:schemeClr val="bg1"/>
                </a:solidFill>
              </a:rPr>
              <a:t>B</a:t>
            </a:r>
            <a:r>
              <a:rPr kumimoji="0" lang="en-US" altLang="en-US" sz="1200" b="0" i="0" u="none" strike="noStrike" cap="none" normalizeH="0" baseline="0" dirty="0" smtClean="0">
                <a:ln>
                  <a:noFill/>
                </a:ln>
                <a:solidFill>
                  <a:schemeClr val="bg1"/>
                </a:solidFill>
                <a:effectLst/>
              </a:rPr>
              <a:t>: </a:t>
            </a:r>
            <a:r>
              <a:rPr lang="en-US" altLang="en-US" sz="1200" dirty="0">
                <a:solidFill>
                  <a:schemeClr val="bg1"/>
                </a:solidFill>
              </a:rPr>
              <a:t>3</a:t>
            </a:r>
            <a:r>
              <a:rPr kumimoji="0" lang="en-US" altLang="en-US" sz="1200" b="0" i="0" u="none" strike="noStrike" cap="none" normalizeH="0" baseline="0" dirty="0" smtClean="0">
                <a:ln>
                  <a:noFill/>
                </a:ln>
                <a:solidFill>
                  <a:schemeClr val="bg1"/>
                </a:solidFill>
                <a:effectLst/>
              </a:rPr>
              <a:t>, C: </a:t>
            </a:r>
            <a:r>
              <a:rPr lang="en-US" altLang="en-US" sz="1200" dirty="0" smtClean="0">
                <a:solidFill>
                  <a:schemeClr val="bg1"/>
                </a:solidFill>
              </a:rPr>
              <a:t>10, D: 15, E: 17</a:t>
            </a:r>
            <a:r>
              <a:rPr kumimoji="0" lang="en-US" altLang="en-US" sz="1200" b="0" i="0" u="none" strike="noStrike" cap="none" normalizeH="0" baseline="0" dirty="0">
                <a:ln>
                  <a:noFill/>
                </a:ln>
                <a:solidFill>
                  <a:schemeClr val="bg1"/>
                </a:solidFill>
                <a:effectLst/>
              </a:rPr>
              <a:t/>
            </a:r>
            <a:br>
              <a:rPr kumimoji="0" lang="en-US" altLang="en-US" sz="1200" b="0" i="0" u="none" strike="noStrike" cap="none" normalizeH="0" baseline="0" dirty="0">
                <a:ln>
                  <a:noFill/>
                </a:ln>
                <a:solidFill>
                  <a:schemeClr val="bg1"/>
                </a:solidFill>
                <a:effectLst/>
              </a:rPr>
            </a:br>
            <a:r>
              <a:rPr kumimoji="0" lang="en-US" altLang="en-US" sz="1200" b="0" i="0" u="none" strike="noStrike" cap="none" normalizeH="0" baseline="0" dirty="0">
                <a:ln>
                  <a:noFill/>
                </a:ln>
                <a:solidFill>
                  <a:schemeClr val="bg1"/>
                </a:solidFill>
                <a:effectLst/>
              </a:rPr>
              <a:t>- Turnaround Times: </a:t>
            </a:r>
            <a:r>
              <a:rPr lang="en-US" altLang="en-US" sz="1200" dirty="0">
                <a:solidFill>
                  <a:schemeClr val="bg1"/>
                </a:solidFill>
              </a:rPr>
              <a:t>A</a:t>
            </a:r>
            <a:r>
              <a:rPr kumimoji="0" lang="en-US" altLang="en-US" sz="1200" b="0" i="0" u="none" strike="noStrike" cap="none" normalizeH="0" baseline="0" dirty="0" smtClean="0">
                <a:ln>
                  <a:noFill/>
                </a:ln>
                <a:solidFill>
                  <a:schemeClr val="bg1"/>
                </a:solidFill>
                <a:effectLst/>
              </a:rPr>
              <a:t>: </a:t>
            </a:r>
            <a:r>
              <a:rPr lang="en-US" altLang="en-US" sz="1200" dirty="0">
                <a:solidFill>
                  <a:schemeClr val="bg1"/>
                </a:solidFill>
              </a:rPr>
              <a:t>3</a:t>
            </a:r>
            <a:r>
              <a:rPr kumimoji="0" lang="en-US" altLang="en-US" sz="1200" b="0" i="0" u="none" strike="noStrike" cap="none" normalizeH="0" baseline="0" dirty="0" smtClean="0">
                <a:ln>
                  <a:noFill/>
                </a:ln>
                <a:solidFill>
                  <a:schemeClr val="bg1"/>
                </a:solidFill>
                <a:effectLst/>
              </a:rPr>
              <a:t>, B: </a:t>
            </a:r>
            <a:r>
              <a:rPr lang="en-US" altLang="en-US" sz="1200" dirty="0" smtClean="0">
                <a:solidFill>
                  <a:schemeClr val="bg1"/>
                </a:solidFill>
              </a:rPr>
              <a:t>10</a:t>
            </a:r>
            <a:r>
              <a:rPr kumimoji="0" lang="en-US" altLang="en-US" sz="1200" b="0" i="0" u="none" strike="noStrike" cap="none" normalizeH="0" baseline="0" dirty="0" smtClean="0">
                <a:ln>
                  <a:noFill/>
                </a:ln>
                <a:solidFill>
                  <a:schemeClr val="bg1"/>
                </a:solidFill>
                <a:effectLst/>
              </a:rPr>
              <a:t>, C: </a:t>
            </a:r>
            <a:r>
              <a:rPr lang="en-US" altLang="en-US" sz="1200" dirty="0" smtClean="0">
                <a:solidFill>
                  <a:schemeClr val="bg1"/>
                </a:solidFill>
              </a:rPr>
              <a:t>15, D: 17, E: 23</a:t>
            </a:r>
            <a:r>
              <a:rPr kumimoji="0" lang="en-US" altLang="en-US" sz="1200" b="0" i="0" u="none" strike="noStrike" cap="none" normalizeH="0" baseline="0" dirty="0">
                <a:ln>
                  <a:noFill/>
                </a:ln>
                <a:solidFill>
                  <a:schemeClr val="bg1"/>
                </a:solidFill>
                <a:effectLst/>
              </a:rPr>
              <a:t/>
            </a:r>
            <a:br>
              <a:rPr kumimoji="0" lang="en-US" altLang="en-US" sz="1200" b="0" i="0" u="none" strike="noStrike" cap="none" normalizeH="0" baseline="0" dirty="0">
                <a:ln>
                  <a:noFill/>
                </a:ln>
                <a:solidFill>
                  <a:schemeClr val="bg1"/>
                </a:solidFill>
                <a:effectLst/>
              </a:rPr>
            </a:br>
            <a:r>
              <a:rPr kumimoji="0" lang="en-US" altLang="en-US" sz="1200" b="0" i="0" u="none" strike="noStrike" cap="none" normalizeH="0" baseline="0" dirty="0">
                <a:ln>
                  <a:noFill/>
                </a:ln>
                <a:solidFill>
                  <a:schemeClr val="bg1"/>
                </a:solidFill>
                <a:effectLst/>
              </a:rPr>
              <a:t>- Average Waiting Time: (0 + </a:t>
            </a:r>
            <a:r>
              <a:rPr lang="en-US" altLang="en-US" sz="1200" dirty="0">
                <a:solidFill>
                  <a:schemeClr val="bg1"/>
                </a:solidFill>
              </a:rPr>
              <a:t>3</a:t>
            </a:r>
            <a:r>
              <a:rPr kumimoji="0" lang="en-US" altLang="en-US" sz="1200" b="0" i="0" u="none" strike="noStrike" cap="none" normalizeH="0" baseline="0" dirty="0" smtClean="0">
                <a:ln>
                  <a:noFill/>
                </a:ln>
                <a:solidFill>
                  <a:schemeClr val="bg1"/>
                </a:solidFill>
                <a:effectLst/>
              </a:rPr>
              <a:t> </a:t>
            </a:r>
            <a:r>
              <a:rPr kumimoji="0" lang="en-US" altLang="en-US" sz="1200" b="0" i="0" u="none" strike="noStrike" cap="none" normalizeH="0" baseline="0" dirty="0">
                <a:ln>
                  <a:noFill/>
                </a:ln>
                <a:solidFill>
                  <a:schemeClr val="bg1"/>
                </a:solidFill>
                <a:effectLst/>
              </a:rPr>
              <a:t>+ </a:t>
            </a:r>
            <a:r>
              <a:rPr lang="en-US" altLang="en-US" sz="1200" dirty="0" smtClean="0">
                <a:solidFill>
                  <a:schemeClr val="bg1"/>
                </a:solidFill>
              </a:rPr>
              <a:t>10 +15 + 17</a:t>
            </a:r>
            <a:r>
              <a:rPr kumimoji="0" lang="en-US" altLang="en-US" sz="1200" b="0" i="0" u="none" strike="noStrike" cap="none" normalizeH="0" baseline="0" dirty="0" smtClean="0">
                <a:ln>
                  <a:noFill/>
                </a:ln>
                <a:solidFill>
                  <a:schemeClr val="bg1"/>
                </a:solidFill>
                <a:effectLst/>
              </a:rPr>
              <a:t>) </a:t>
            </a:r>
            <a:r>
              <a:rPr kumimoji="0" lang="en-US" altLang="en-US" sz="1200" b="0" i="0" u="none" strike="noStrike" cap="none" normalizeH="0" baseline="0" dirty="0">
                <a:ln>
                  <a:noFill/>
                </a:ln>
                <a:solidFill>
                  <a:schemeClr val="bg1"/>
                </a:solidFill>
                <a:effectLst/>
              </a:rPr>
              <a:t>/ </a:t>
            </a:r>
            <a:r>
              <a:rPr kumimoji="0" lang="en-US" altLang="en-US" sz="1200" b="0" i="0" u="none" strike="noStrike" cap="none" normalizeH="0" baseline="0" dirty="0" smtClean="0">
                <a:ln>
                  <a:noFill/>
                </a:ln>
                <a:solidFill>
                  <a:schemeClr val="bg1"/>
                </a:solidFill>
                <a:effectLst/>
              </a:rPr>
              <a:t>5 = </a:t>
            </a:r>
            <a:r>
              <a:rPr lang="en-US" altLang="en-US" sz="1200" dirty="0" smtClean="0">
                <a:solidFill>
                  <a:schemeClr val="bg1"/>
                </a:solidFill>
              </a:rPr>
              <a:t>9</a:t>
            </a:r>
            <a:r>
              <a:rPr kumimoji="0" lang="en-US" altLang="en-US" sz="1200" b="0" i="0" u="none" strike="noStrike" cap="none" normalizeH="0" baseline="0" dirty="0" smtClean="0">
                <a:ln>
                  <a:noFill/>
                </a:ln>
                <a:solidFill>
                  <a:schemeClr val="bg1"/>
                </a:solidFill>
                <a:effectLst/>
              </a:rPr>
              <a:t> units</a:t>
            </a:r>
            <a:r>
              <a:rPr kumimoji="0" lang="en-US" altLang="en-US" sz="1200" b="0" i="0" u="none" strike="noStrike" cap="none" normalizeH="0" baseline="0" dirty="0">
                <a:ln>
                  <a:noFill/>
                </a:ln>
                <a:solidFill>
                  <a:schemeClr val="bg1"/>
                </a:solidFill>
                <a:effectLst/>
              </a:rPr>
              <a:t/>
            </a:r>
            <a:br>
              <a:rPr kumimoji="0" lang="en-US" altLang="en-US" sz="1200" b="0" i="0" u="none" strike="noStrike" cap="none" normalizeH="0" baseline="0" dirty="0">
                <a:ln>
                  <a:noFill/>
                </a:ln>
                <a:solidFill>
                  <a:schemeClr val="bg1"/>
                </a:solidFill>
                <a:effectLst/>
              </a:rPr>
            </a:br>
            <a:r>
              <a:rPr kumimoji="0" lang="en-US" altLang="en-US" sz="1200" b="0" i="0" u="none" strike="noStrike" cap="none" normalizeH="0" baseline="0" dirty="0">
                <a:ln>
                  <a:noFill/>
                </a:ln>
                <a:solidFill>
                  <a:schemeClr val="bg1"/>
                </a:solidFill>
                <a:effectLst/>
              </a:rPr>
              <a:t>- Average Turnaround Time: </a:t>
            </a:r>
            <a:r>
              <a:rPr kumimoji="0" lang="en-US" altLang="en-US" sz="1200" b="0" i="0" u="none" strike="noStrike" cap="none" normalizeH="0" baseline="0" dirty="0" smtClean="0">
                <a:ln>
                  <a:noFill/>
                </a:ln>
                <a:solidFill>
                  <a:schemeClr val="bg1"/>
                </a:solidFill>
                <a:effectLst/>
              </a:rPr>
              <a:t>(3 </a:t>
            </a:r>
            <a:r>
              <a:rPr kumimoji="0" lang="en-US" altLang="en-US" sz="1200" b="0" i="0" u="none" strike="noStrike" cap="none" normalizeH="0" baseline="0" dirty="0">
                <a:ln>
                  <a:noFill/>
                </a:ln>
                <a:solidFill>
                  <a:schemeClr val="bg1"/>
                </a:solidFill>
                <a:effectLst/>
              </a:rPr>
              <a:t>+ </a:t>
            </a:r>
            <a:r>
              <a:rPr lang="en-US" altLang="en-US" sz="1200" dirty="0" smtClean="0">
                <a:solidFill>
                  <a:schemeClr val="bg1"/>
                </a:solidFill>
              </a:rPr>
              <a:t>10</a:t>
            </a:r>
            <a:r>
              <a:rPr kumimoji="0" lang="en-US" altLang="en-US" sz="1200" b="0" i="0" u="none" strike="noStrike" cap="none" normalizeH="0" baseline="0" dirty="0" smtClean="0">
                <a:ln>
                  <a:noFill/>
                </a:ln>
                <a:solidFill>
                  <a:schemeClr val="bg1"/>
                </a:solidFill>
                <a:effectLst/>
              </a:rPr>
              <a:t> </a:t>
            </a:r>
            <a:r>
              <a:rPr kumimoji="0" lang="en-US" altLang="en-US" sz="1200" b="0" i="0" u="none" strike="noStrike" cap="none" normalizeH="0" baseline="0" dirty="0">
                <a:ln>
                  <a:noFill/>
                </a:ln>
                <a:solidFill>
                  <a:schemeClr val="bg1"/>
                </a:solidFill>
                <a:effectLst/>
              </a:rPr>
              <a:t>+ </a:t>
            </a:r>
            <a:r>
              <a:rPr lang="en-US" altLang="en-US" sz="1200" dirty="0" smtClean="0">
                <a:solidFill>
                  <a:schemeClr val="bg1"/>
                </a:solidFill>
              </a:rPr>
              <a:t>15 + 17 + 23</a:t>
            </a:r>
            <a:r>
              <a:rPr kumimoji="0" lang="en-US" altLang="en-US" sz="1200" b="0" i="0" u="none" strike="noStrike" cap="none" normalizeH="0" baseline="0" dirty="0" smtClean="0">
                <a:ln>
                  <a:noFill/>
                </a:ln>
                <a:solidFill>
                  <a:schemeClr val="bg1"/>
                </a:solidFill>
                <a:effectLst/>
              </a:rPr>
              <a:t>) </a:t>
            </a:r>
            <a:r>
              <a:rPr kumimoji="0" lang="en-US" altLang="en-US" sz="1200" b="0" i="0" u="none" strike="noStrike" cap="none" normalizeH="0" baseline="0" dirty="0">
                <a:ln>
                  <a:noFill/>
                </a:ln>
                <a:solidFill>
                  <a:schemeClr val="bg1"/>
                </a:solidFill>
                <a:effectLst/>
              </a:rPr>
              <a:t>/ </a:t>
            </a:r>
            <a:r>
              <a:rPr kumimoji="0" lang="en-US" altLang="en-US" sz="1200" b="0" i="0" u="none" strike="noStrike" cap="none" normalizeH="0" baseline="0" dirty="0" smtClean="0">
                <a:ln>
                  <a:noFill/>
                </a:ln>
                <a:solidFill>
                  <a:schemeClr val="bg1"/>
                </a:solidFill>
                <a:effectLst/>
              </a:rPr>
              <a:t>5 </a:t>
            </a:r>
            <a:r>
              <a:rPr kumimoji="0" lang="en-US" altLang="en-US" sz="1200" b="0" i="0" u="none" strike="noStrike" cap="none" normalizeH="0" baseline="0" dirty="0">
                <a:ln>
                  <a:noFill/>
                </a:ln>
                <a:solidFill>
                  <a:schemeClr val="bg1"/>
                </a:solidFill>
                <a:effectLst/>
              </a:rPr>
              <a:t>= </a:t>
            </a:r>
            <a:r>
              <a:rPr lang="en-US" altLang="en-US" sz="1200" dirty="0" smtClean="0">
                <a:solidFill>
                  <a:schemeClr val="bg1"/>
                </a:solidFill>
              </a:rPr>
              <a:t>13</a:t>
            </a:r>
            <a:r>
              <a:rPr lang="en-US" altLang="en-US" sz="1200" dirty="0" smtClean="0">
                <a:solidFill>
                  <a:schemeClr val="bg1"/>
                </a:solidFill>
              </a:rPr>
              <a:t>.6</a:t>
            </a:r>
            <a:r>
              <a:rPr kumimoji="0" lang="en-US" altLang="en-US" sz="1200" b="0" i="0" u="none" strike="noStrike" cap="none" normalizeH="0" baseline="0" dirty="0" smtClean="0">
                <a:ln>
                  <a:noFill/>
                </a:ln>
                <a:solidFill>
                  <a:schemeClr val="bg1"/>
                </a:solidFill>
                <a:effectLst/>
              </a:rPr>
              <a:t> </a:t>
            </a:r>
            <a:r>
              <a:rPr kumimoji="0" lang="en-US" altLang="en-US" sz="1200" b="0" i="0" u="none" strike="noStrike" cap="none" normalizeH="0" baseline="0" dirty="0" smtClean="0">
                <a:ln>
                  <a:noFill/>
                </a:ln>
                <a:solidFill>
                  <a:schemeClr val="bg1"/>
                </a:solidFill>
                <a:effectLst/>
              </a:rPr>
              <a:t>units</a:t>
            </a:r>
            <a:endParaRPr kumimoji="0" lang="en-US" altLang="en-US" sz="1200" b="0" i="0" u="none" strike="noStrike" cap="none" normalizeH="0" baseline="0" dirty="0">
              <a:ln>
                <a:noFill/>
              </a:ln>
              <a:solidFill>
                <a:schemeClr val="bg1"/>
              </a:solidFill>
              <a:effectLst/>
            </a:endParaRPr>
          </a:p>
          <a:p>
            <a:pPr marL="342900" marR="0" lvl="0" indent="-342900" fontAlgn="base">
              <a:lnSpc>
                <a:spcPct val="110000"/>
              </a:lnSpc>
              <a:spcBef>
                <a:spcPts val="1000"/>
              </a:spcBef>
              <a:spcAft>
                <a:spcPct val="0"/>
              </a:spcAft>
              <a:buClr>
                <a:schemeClr val="accent3">
                  <a:lumMod val="75000"/>
                </a:schemeClr>
              </a:buClr>
              <a:buSzTx/>
              <a:buFont typeface="+mj-lt"/>
              <a:buAutoNum type="arabicPeriod"/>
              <a:tabLst/>
            </a:pPr>
            <a:r>
              <a:rPr kumimoji="0" lang="en-US" altLang="en-US" sz="1200" b="0" i="0" u="none" strike="noStrike" cap="none" normalizeH="0" baseline="0" dirty="0">
                <a:ln>
                  <a:noFill/>
                </a:ln>
                <a:solidFill>
                  <a:schemeClr val="bg1"/>
                </a:solidFill>
                <a:effectLst/>
              </a:rPr>
              <a:t>Gantt Chart</a:t>
            </a:r>
            <a:r>
              <a:rPr kumimoji="0" lang="en-US" altLang="en-US" sz="1200" b="0" i="0" u="none" strike="noStrike" cap="none" normalizeH="0" baseline="0" dirty="0" smtClean="0">
                <a:ln>
                  <a:noFill/>
                </a:ln>
                <a:solidFill>
                  <a:schemeClr val="bg1"/>
                </a:solidFill>
                <a:effectLst/>
              </a:rPr>
              <a:t>:| </a:t>
            </a:r>
            <a:r>
              <a:rPr lang="en-US" altLang="en-US" sz="1200" dirty="0">
                <a:solidFill>
                  <a:schemeClr val="bg1"/>
                </a:solidFill>
              </a:rPr>
              <a:t>A</a:t>
            </a:r>
            <a:r>
              <a:rPr kumimoji="0" lang="en-US" altLang="en-US" sz="1200" b="0" i="0" u="none" strike="noStrike" cap="none" normalizeH="0" baseline="0" dirty="0" smtClean="0">
                <a:ln>
                  <a:noFill/>
                </a:ln>
                <a:solidFill>
                  <a:schemeClr val="bg1"/>
                </a:solidFill>
                <a:effectLst/>
              </a:rPr>
              <a:t> |-3-| B |-</a:t>
            </a:r>
            <a:r>
              <a:rPr lang="en-US" altLang="en-US" sz="1200" dirty="0" smtClean="0">
                <a:solidFill>
                  <a:schemeClr val="bg1"/>
                </a:solidFill>
              </a:rPr>
              <a:t>10</a:t>
            </a:r>
            <a:r>
              <a:rPr kumimoji="0" lang="en-US" altLang="en-US" sz="1200" b="0" i="0" u="none" strike="noStrike" cap="none" normalizeH="0" baseline="0" dirty="0" smtClean="0">
                <a:ln>
                  <a:noFill/>
                </a:ln>
                <a:solidFill>
                  <a:schemeClr val="bg1"/>
                </a:solidFill>
                <a:effectLst/>
              </a:rPr>
              <a:t>-| C |--15--| D</a:t>
            </a:r>
            <a:r>
              <a:rPr kumimoji="0" lang="en-US" altLang="en-US" sz="1200" b="0" i="0" u="none" strike="noStrike" cap="none" normalizeH="0" dirty="0" smtClean="0">
                <a:ln>
                  <a:noFill/>
                </a:ln>
                <a:solidFill>
                  <a:schemeClr val="bg1"/>
                </a:solidFill>
                <a:effectLst/>
              </a:rPr>
              <a:t> |--17--| E |--23--|</a:t>
            </a:r>
            <a:r>
              <a:rPr kumimoji="0" lang="en-US" altLang="en-US" sz="1100" b="0" i="0" u="none" strike="noStrike" cap="none" normalizeH="0" baseline="0" dirty="0">
                <a:ln>
                  <a:noFill/>
                </a:ln>
                <a:solidFill>
                  <a:schemeClr val="bg1"/>
                </a:solidFill>
                <a:effectLst/>
              </a:rPr>
              <a:t/>
            </a:r>
            <a:br>
              <a:rPr kumimoji="0" lang="en-US" altLang="en-US" sz="1100" b="0" i="0" u="none" strike="noStrike" cap="none" normalizeH="0" baseline="0" dirty="0">
                <a:ln>
                  <a:noFill/>
                </a:ln>
                <a:solidFill>
                  <a:schemeClr val="bg1"/>
                </a:solidFill>
                <a:effectLst/>
              </a:rPr>
            </a:br>
            <a:endParaRPr kumimoji="0" lang="en-US" altLang="en-US" sz="1100" b="0" i="0" u="none" strike="noStrike" cap="none" normalizeH="0" baseline="0" dirty="0">
              <a:ln>
                <a:noFill/>
              </a:ln>
              <a:solidFill>
                <a:schemeClr val="bg1"/>
              </a:solidFill>
              <a:effectLst/>
            </a:endParaRPr>
          </a:p>
        </p:txBody>
      </p:sp>
      <p:sp>
        <p:nvSpPr>
          <p:cNvPr id="14" name="Slide Number Placeholder 4">
            <a:extLst>
              <a:ext uri="{FF2B5EF4-FFF2-40B4-BE49-F238E27FC236}">
                <a16:creationId xmlns="" xmlns:a16="http://schemas.microsoft.com/office/drawing/2014/main" id="{80ABC870-95F0-E16C-540D-211E4BF11549}"/>
              </a:ext>
            </a:extLst>
          </p:cNvPr>
          <p:cNvSpPr>
            <a:spLocks noGrp="1"/>
          </p:cNvSpPr>
          <p:nvPr>
            <p:ph type="sldNum" sz="quarter" idx="12"/>
          </p:nvPr>
        </p:nvSpPr>
        <p:spPr>
          <a:xfrm>
            <a:off x="9140971" y="6226198"/>
            <a:ext cx="2743200" cy="365125"/>
          </a:xfrm>
        </p:spPr>
        <p:txBody>
          <a:bodyPr/>
          <a:lstStyle/>
          <a:p>
            <a:pPr>
              <a:spcAft>
                <a:spcPts val="600"/>
              </a:spcAft>
            </a:pPr>
            <a:fld id="{FE024F78-56A6-7740-B68D-8D4D026EDF3F}" type="slidenum">
              <a:rPr lang="en-US" smtClean="0"/>
              <a:pPr>
                <a:spcAft>
                  <a:spcPts val="600"/>
                </a:spcAft>
              </a:pPr>
              <a:t>7</a:t>
            </a:fld>
            <a:endParaRPr lang="en-US"/>
          </a:p>
        </p:txBody>
      </p:sp>
      <p:sp>
        <p:nvSpPr>
          <p:cNvPr id="3" name="Rectangle 2" hidden="1">
            <a:extLst>
              <a:ext uri="{FF2B5EF4-FFF2-40B4-BE49-F238E27FC236}">
                <a16:creationId xmlns="" xmlns:a16="http://schemas.microsoft.com/office/drawing/2014/main" id="{8692FC88-DAD7-F5AD-7831-DE54322108F6}"/>
              </a:ext>
              <a:ext uri="{C183D7F6-B498-43B3-948B-1728B52AA6E4}">
                <adec:decorative xmlns="" xmlns:adec="http://schemas.microsoft.com/office/drawing/2017/decorative" val="1"/>
              </a:ext>
            </a:extLst>
          </p:cNvPr>
          <p:cNvSpPr/>
          <p:nvPr/>
        </p:nvSpPr>
        <p:spPr>
          <a:xfrm>
            <a:off x="1" y="2"/>
            <a:ext cx="12227942" cy="6857997"/>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5" name="TextBox 4">
            <a:extLst>
              <a:ext uri="{FF2B5EF4-FFF2-40B4-BE49-F238E27FC236}">
                <a16:creationId xmlns="" xmlns:a16="http://schemas.microsoft.com/office/drawing/2014/main" id="{79065D61-1F8F-B1FD-3F79-D2CBA23076D5}"/>
              </a:ext>
            </a:extLst>
          </p:cNvPr>
          <p:cNvSpPr txBox="1"/>
          <p:nvPr/>
        </p:nvSpPr>
        <p:spPr>
          <a:xfrm>
            <a:off x="5019675" y="1352550"/>
            <a:ext cx="184731" cy="369332"/>
          </a:xfrm>
          <a:prstGeom prst="rect">
            <a:avLst/>
          </a:prstGeom>
          <a:noFill/>
        </p:spPr>
        <p:txBody>
          <a:bodyPr wrap="square" rtlCol="0">
            <a:spAutoFit/>
          </a:bodyPr>
          <a:lstStyle/>
          <a:p>
            <a:endParaRPr lang="en-US" dirty="0"/>
          </a:p>
        </p:txBody>
      </p:sp>
      <p:sp>
        <p:nvSpPr>
          <p:cNvPr id="10" name="TextBox 9">
            <a:extLst>
              <a:ext uri="{FF2B5EF4-FFF2-40B4-BE49-F238E27FC236}">
                <a16:creationId xmlns="" xmlns:a16="http://schemas.microsoft.com/office/drawing/2014/main" id="{E2CF9176-9392-ADB0-6041-45709D312753}"/>
              </a:ext>
            </a:extLst>
          </p:cNvPr>
          <p:cNvSpPr txBox="1"/>
          <p:nvPr/>
        </p:nvSpPr>
        <p:spPr>
          <a:xfrm>
            <a:off x="624840" y="2047234"/>
            <a:ext cx="6114751" cy="646331"/>
          </a:xfrm>
          <a:prstGeom prst="rect">
            <a:avLst/>
          </a:prstGeom>
          <a:noFill/>
        </p:spPr>
        <p:txBody>
          <a:bodyPr wrap="none" rtlCol="0">
            <a:spAutoFit/>
          </a:bodyPr>
          <a:lstStyle/>
          <a:p>
            <a:r>
              <a:rPr kumimoji="0" lang="en-US" altLang="en-US" sz="1800" b="0" i="0" u="none" strike="noStrike" cap="none" normalizeH="0" baseline="0" dirty="0">
                <a:ln>
                  <a:noFill/>
                </a:ln>
                <a:solidFill>
                  <a:schemeClr val="bg1"/>
                </a:solidFill>
                <a:effectLst/>
              </a:rPr>
              <a:t>Let's consider a set of processes with the following details:</a:t>
            </a:r>
          </a:p>
          <a:p>
            <a:endParaRPr lang="en-US" dirty="0"/>
          </a:p>
        </p:txBody>
      </p:sp>
      <p:sp>
        <p:nvSpPr>
          <p:cNvPr id="11" name="TextBox 10">
            <a:extLst>
              <a:ext uri="{FF2B5EF4-FFF2-40B4-BE49-F238E27FC236}">
                <a16:creationId xmlns="" xmlns:a16="http://schemas.microsoft.com/office/drawing/2014/main" id="{24BB3270-CC84-7014-AB08-F8D2681DC320}"/>
              </a:ext>
            </a:extLst>
          </p:cNvPr>
          <p:cNvSpPr txBox="1"/>
          <p:nvPr/>
        </p:nvSpPr>
        <p:spPr>
          <a:xfrm>
            <a:off x="5204406" y="-4460330"/>
            <a:ext cx="1909497" cy="830997"/>
          </a:xfrm>
          <a:prstGeom prst="rect">
            <a:avLst/>
          </a:prstGeom>
          <a:noFill/>
        </p:spPr>
        <p:txBody>
          <a:bodyPr wrap="none" rtlCol="0">
            <a:spAutoFit/>
          </a:bodyPr>
          <a:lstStyle/>
          <a:p>
            <a:r>
              <a:rPr lang="en-US" sz="4800" dirty="0">
                <a:solidFill>
                  <a:schemeClr val="accent3">
                    <a:lumMod val="75000"/>
                  </a:schemeClr>
                </a:solidFill>
                <a:latin typeface="+mj-lt"/>
              </a:rPr>
              <a:t>Code</a:t>
            </a:r>
            <a:r>
              <a:rPr lang="en-US" sz="4800" dirty="0">
                <a:solidFill>
                  <a:schemeClr val="accent3">
                    <a:lumMod val="75000"/>
                  </a:schemeClr>
                </a:solidFill>
              </a:rPr>
              <a:t> </a:t>
            </a:r>
          </a:p>
        </p:txBody>
      </p:sp>
      <p:sp>
        <p:nvSpPr>
          <p:cNvPr id="12" name="TextBox 11">
            <a:extLst>
              <a:ext uri="{FF2B5EF4-FFF2-40B4-BE49-F238E27FC236}">
                <a16:creationId xmlns="" xmlns:a16="http://schemas.microsoft.com/office/drawing/2014/main" id="{0FAD7D26-951A-2E5A-339D-A5535358CDF0}"/>
              </a:ext>
            </a:extLst>
          </p:cNvPr>
          <p:cNvSpPr txBox="1"/>
          <p:nvPr/>
        </p:nvSpPr>
        <p:spPr>
          <a:xfrm>
            <a:off x="3592318" y="8047610"/>
            <a:ext cx="4799712" cy="800219"/>
          </a:xfrm>
          <a:prstGeom prst="rect">
            <a:avLst/>
          </a:prstGeom>
          <a:noFill/>
        </p:spPr>
        <p:txBody>
          <a:bodyPr wrap="none" rtlCol="0">
            <a:spAutoFit/>
          </a:bodyPr>
          <a:lstStyle/>
          <a:p>
            <a:r>
              <a:rPr lang="en-US" sz="2800" dirty="0">
                <a:solidFill>
                  <a:schemeClr val="bg1">
                    <a:lumMod val="85000"/>
                  </a:schemeClr>
                </a:solidFill>
                <a:latin typeface="+mj-lt"/>
              </a:rPr>
              <a:t>Head to </a:t>
            </a:r>
            <a:r>
              <a:rPr lang="en-US" sz="2800" dirty="0">
                <a:solidFill>
                  <a:schemeClr val="tx2">
                    <a:lumMod val="60000"/>
                    <a:lumOff val="40000"/>
                  </a:schemeClr>
                </a:solidFill>
                <a:latin typeface="+mj-lt"/>
              </a:rPr>
              <a:t>Vs code</a:t>
            </a:r>
            <a:r>
              <a:rPr lang="en-US" sz="2800" dirty="0">
                <a:latin typeface="+mj-lt"/>
              </a:rPr>
              <a:t> </a:t>
            </a:r>
            <a:r>
              <a:rPr lang="en-US" sz="2800" dirty="0">
                <a:solidFill>
                  <a:schemeClr val="bg1">
                    <a:lumMod val="85000"/>
                  </a:schemeClr>
                </a:solidFill>
                <a:latin typeface="+mj-lt"/>
              </a:rPr>
              <a:t>for test !</a:t>
            </a:r>
            <a:r>
              <a:rPr lang="en-US" sz="2800" dirty="0">
                <a:latin typeface="+mj-lt"/>
              </a:rPr>
              <a:t>!</a:t>
            </a:r>
          </a:p>
          <a:p>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2718014363"/>
              </p:ext>
            </p:extLst>
          </p:nvPr>
        </p:nvGraphicFramePr>
        <p:xfrm>
          <a:off x="5614417" y="2760323"/>
          <a:ext cx="5239512" cy="3057438"/>
        </p:xfrm>
        <a:graphic>
          <a:graphicData uri="http://schemas.openxmlformats.org/drawingml/2006/table">
            <a:tbl>
              <a:tblPr firstRow="1" bandRow="1">
                <a:tableStyleId>{10A1B5D5-9B99-4C35-A422-299274C87663}</a:tableStyleId>
              </a:tblPr>
              <a:tblGrid>
                <a:gridCol w="2591651"/>
                <a:gridCol w="2647861"/>
              </a:tblGrid>
              <a:tr h="509573">
                <a:tc>
                  <a:txBody>
                    <a:bodyPr/>
                    <a:lstStyle/>
                    <a:p>
                      <a:pPr algn="ctr"/>
                      <a:r>
                        <a:rPr lang="en-US" sz="2400" b="1" dirty="0" smtClean="0"/>
                        <a:t>Process</a:t>
                      </a:r>
                      <a:r>
                        <a:rPr lang="en-US" sz="2400" b="1" baseline="0" dirty="0" smtClean="0"/>
                        <a:t> ID</a:t>
                      </a:r>
                      <a:endParaRPr lang="en-US" sz="2400" b="1" dirty="0"/>
                    </a:p>
                  </a:txBody>
                  <a:tcPr/>
                </a:tc>
                <a:tc>
                  <a:txBody>
                    <a:bodyPr/>
                    <a:lstStyle/>
                    <a:p>
                      <a:pPr algn="ctr"/>
                      <a:r>
                        <a:rPr lang="en-US" sz="2400" b="1" dirty="0" smtClean="0"/>
                        <a:t>CPU</a:t>
                      </a:r>
                      <a:r>
                        <a:rPr lang="en-US" sz="2400" b="1" baseline="0" dirty="0" smtClean="0"/>
                        <a:t> Burst Time</a:t>
                      </a:r>
                      <a:endParaRPr lang="en-US" sz="2400" b="1" dirty="0"/>
                    </a:p>
                  </a:txBody>
                  <a:tcPr/>
                </a:tc>
              </a:tr>
              <a:tr h="509573">
                <a:tc>
                  <a:txBody>
                    <a:bodyPr/>
                    <a:lstStyle/>
                    <a:p>
                      <a:pPr algn="ctr"/>
                      <a:r>
                        <a:rPr lang="en-US" sz="2400" b="1" dirty="0" smtClean="0"/>
                        <a:t>A</a:t>
                      </a:r>
                      <a:endParaRPr lang="en-US" sz="2400" b="1" dirty="0"/>
                    </a:p>
                  </a:txBody>
                  <a:tcPr/>
                </a:tc>
                <a:tc>
                  <a:txBody>
                    <a:bodyPr/>
                    <a:lstStyle/>
                    <a:p>
                      <a:pPr algn="ctr"/>
                      <a:r>
                        <a:rPr lang="en-US" sz="2400" b="1" dirty="0" smtClean="0"/>
                        <a:t>3</a:t>
                      </a:r>
                      <a:endParaRPr lang="en-US" sz="2400" b="1" dirty="0"/>
                    </a:p>
                  </a:txBody>
                  <a:tcPr/>
                </a:tc>
              </a:tr>
              <a:tr h="509573">
                <a:tc>
                  <a:txBody>
                    <a:bodyPr/>
                    <a:lstStyle/>
                    <a:p>
                      <a:pPr algn="ctr"/>
                      <a:r>
                        <a:rPr lang="en-US" sz="2400" b="1" dirty="0" smtClean="0"/>
                        <a:t>B</a:t>
                      </a:r>
                      <a:endParaRPr lang="en-US" sz="2400" b="1" dirty="0"/>
                    </a:p>
                  </a:txBody>
                  <a:tcPr/>
                </a:tc>
                <a:tc>
                  <a:txBody>
                    <a:bodyPr/>
                    <a:lstStyle/>
                    <a:p>
                      <a:pPr algn="ctr"/>
                      <a:r>
                        <a:rPr lang="en-US" sz="2400" b="1" dirty="0" smtClean="0"/>
                        <a:t>7</a:t>
                      </a:r>
                      <a:endParaRPr lang="en-US" sz="2400" b="1" dirty="0"/>
                    </a:p>
                  </a:txBody>
                  <a:tcPr/>
                </a:tc>
              </a:tr>
              <a:tr h="509573">
                <a:tc>
                  <a:txBody>
                    <a:bodyPr/>
                    <a:lstStyle/>
                    <a:p>
                      <a:pPr algn="ctr"/>
                      <a:r>
                        <a:rPr lang="en-US" sz="2400" b="1" dirty="0" smtClean="0"/>
                        <a:t>C</a:t>
                      </a:r>
                      <a:endParaRPr lang="en-US" sz="2400" b="1" dirty="0"/>
                    </a:p>
                  </a:txBody>
                  <a:tcPr/>
                </a:tc>
                <a:tc>
                  <a:txBody>
                    <a:bodyPr/>
                    <a:lstStyle/>
                    <a:p>
                      <a:pPr algn="ctr"/>
                      <a:r>
                        <a:rPr lang="en-US" sz="2400" b="1" dirty="0" smtClean="0"/>
                        <a:t>5</a:t>
                      </a:r>
                      <a:endParaRPr lang="en-US" sz="2400" b="1" dirty="0"/>
                    </a:p>
                  </a:txBody>
                  <a:tcPr/>
                </a:tc>
              </a:tr>
              <a:tr h="509573">
                <a:tc>
                  <a:txBody>
                    <a:bodyPr/>
                    <a:lstStyle/>
                    <a:p>
                      <a:pPr algn="ctr"/>
                      <a:r>
                        <a:rPr lang="en-US" sz="2400" b="1" dirty="0" smtClean="0"/>
                        <a:t>D</a:t>
                      </a:r>
                      <a:endParaRPr lang="en-US" sz="2400" b="1" dirty="0"/>
                    </a:p>
                  </a:txBody>
                  <a:tcPr/>
                </a:tc>
                <a:tc>
                  <a:txBody>
                    <a:bodyPr/>
                    <a:lstStyle/>
                    <a:p>
                      <a:pPr algn="ctr"/>
                      <a:r>
                        <a:rPr lang="en-US" sz="2400" b="1" dirty="0" smtClean="0"/>
                        <a:t>2</a:t>
                      </a:r>
                      <a:endParaRPr lang="en-US" sz="2400" b="1" dirty="0"/>
                    </a:p>
                  </a:txBody>
                  <a:tcPr/>
                </a:tc>
              </a:tr>
              <a:tr h="509573">
                <a:tc>
                  <a:txBody>
                    <a:bodyPr/>
                    <a:lstStyle/>
                    <a:p>
                      <a:pPr algn="ctr"/>
                      <a:r>
                        <a:rPr lang="en-US" sz="2400" b="1" dirty="0" smtClean="0"/>
                        <a:t>E</a:t>
                      </a:r>
                      <a:endParaRPr lang="en-US" sz="2400" b="1" dirty="0"/>
                    </a:p>
                  </a:txBody>
                  <a:tcPr/>
                </a:tc>
                <a:tc>
                  <a:txBody>
                    <a:bodyPr/>
                    <a:lstStyle/>
                    <a:p>
                      <a:pPr algn="ctr"/>
                      <a:r>
                        <a:rPr lang="en-US" sz="2400" b="1" dirty="0" smtClean="0"/>
                        <a:t>6</a:t>
                      </a:r>
                      <a:endParaRPr lang="en-US" sz="2400" b="1" dirty="0"/>
                    </a:p>
                  </a:txBody>
                  <a:tcPr/>
                </a:tc>
              </a:tr>
            </a:tbl>
          </a:graphicData>
        </a:graphic>
      </p:graphicFrame>
    </p:spTree>
    <p:extLst>
      <p:ext uri="{BB962C8B-B14F-4D97-AF65-F5344CB8AC3E}">
        <p14:creationId xmlns:p14="http://schemas.microsoft.com/office/powerpoint/2010/main" val="1330733909"/>
      </p:ext>
    </p:extLst>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hidden="1">
            <a:extLst>
              <a:ext uri="{FF2B5EF4-FFF2-40B4-BE49-F238E27FC236}">
                <a16:creationId xmlns="" xmlns:a16="http://schemas.microsoft.com/office/drawing/2014/main" id="{576B5005-C9FC-7496-C7D9-FE6529629861}"/>
              </a:ext>
            </a:extLst>
          </p:cNvPr>
          <p:cNvSpPr>
            <a:spLocks noGrp="1"/>
          </p:cNvSpPr>
          <p:nvPr>
            <p:ph type="sldNum" sz="quarter" idx="4294967295"/>
          </p:nvPr>
        </p:nvSpPr>
        <p:spPr>
          <a:xfrm>
            <a:off x="9140971" y="6226198"/>
            <a:ext cx="2743200" cy="365125"/>
          </a:xfrm>
        </p:spPr>
        <p:txBody>
          <a:bodyPr/>
          <a:lstStyle/>
          <a:p>
            <a:pPr>
              <a:spcAft>
                <a:spcPts val="600"/>
              </a:spcAft>
            </a:pPr>
            <a:fld id="{FE024F78-56A6-7740-B68D-8D4D026EDF3F}" type="slidenum">
              <a:rPr lang="en-US" smtClean="0"/>
              <a:pPr>
                <a:spcAft>
                  <a:spcPts val="600"/>
                </a:spcAft>
              </a:pPr>
              <a:t>8</a:t>
            </a:fld>
            <a:endParaRPr lang="en-US"/>
          </a:p>
        </p:txBody>
      </p:sp>
      <p:sp>
        <p:nvSpPr>
          <p:cNvPr id="8" name="TextBox 7">
            <a:extLst>
              <a:ext uri="{FF2B5EF4-FFF2-40B4-BE49-F238E27FC236}">
                <a16:creationId xmlns="" xmlns:a16="http://schemas.microsoft.com/office/drawing/2014/main" id="{F218B6E5-EBE7-9810-EFB0-D1D8DBD75B1D}"/>
              </a:ext>
            </a:extLst>
          </p:cNvPr>
          <p:cNvSpPr txBox="1"/>
          <p:nvPr/>
        </p:nvSpPr>
        <p:spPr>
          <a:xfrm>
            <a:off x="5182128" y="2872847"/>
            <a:ext cx="1909497" cy="830997"/>
          </a:xfrm>
          <a:prstGeom prst="rect">
            <a:avLst/>
          </a:prstGeom>
          <a:noFill/>
        </p:spPr>
        <p:txBody>
          <a:bodyPr wrap="none" rtlCol="0">
            <a:spAutoFit/>
          </a:bodyPr>
          <a:lstStyle/>
          <a:p>
            <a:r>
              <a:rPr lang="en-US" sz="4800" dirty="0">
                <a:solidFill>
                  <a:schemeClr val="accent3">
                    <a:lumMod val="75000"/>
                  </a:schemeClr>
                </a:solidFill>
                <a:latin typeface="+mj-lt"/>
              </a:rPr>
              <a:t>Code</a:t>
            </a:r>
            <a:r>
              <a:rPr lang="en-US" sz="4800" dirty="0">
                <a:solidFill>
                  <a:schemeClr val="accent3">
                    <a:lumMod val="75000"/>
                  </a:schemeClr>
                </a:solidFill>
              </a:rPr>
              <a:t> </a:t>
            </a:r>
          </a:p>
        </p:txBody>
      </p:sp>
      <p:sp>
        <p:nvSpPr>
          <p:cNvPr id="11" name="TextBox 10">
            <a:extLst>
              <a:ext uri="{FF2B5EF4-FFF2-40B4-BE49-F238E27FC236}">
                <a16:creationId xmlns="" xmlns:a16="http://schemas.microsoft.com/office/drawing/2014/main" id="{ED248CE0-4CE5-C2D0-6CE8-BE2C0C772925}"/>
              </a:ext>
            </a:extLst>
          </p:cNvPr>
          <p:cNvSpPr txBox="1"/>
          <p:nvPr/>
        </p:nvSpPr>
        <p:spPr>
          <a:xfrm>
            <a:off x="4089585" y="3623094"/>
            <a:ext cx="4799712" cy="800219"/>
          </a:xfrm>
          <a:prstGeom prst="rect">
            <a:avLst/>
          </a:prstGeom>
          <a:noFill/>
        </p:spPr>
        <p:txBody>
          <a:bodyPr wrap="none" rtlCol="0">
            <a:spAutoFit/>
          </a:bodyPr>
          <a:lstStyle/>
          <a:p>
            <a:r>
              <a:rPr lang="en-US" sz="2800" dirty="0">
                <a:solidFill>
                  <a:schemeClr val="bg1">
                    <a:lumMod val="85000"/>
                  </a:schemeClr>
                </a:solidFill>
                <a:latin typeface="+mj-lt"/>
              </a:rPr>
              <a:t>Head to </a:t>
            </a:r>
            <a:r>
              <a:rPr lang="en-US" sz="2800" dirty="0">
                <a:solidFill>
                  <a:schemeClr val="tx2">
                    <a:lumMod val="60000"/>
                    <a:lumOff val="40000"/>
                  </a:schemeClr>
                </a:solidFill>
                <a:latin typeface="+mj-lt"/>
              </a:rPr>
              <a:t>Vs code</a:t>
            </a:r>
            <a:r>
              <a:rPr lang="en-US" sz="2800" dirty="0">
                <a:latin typeface="+mj-lt"/>
              </a:rPr>
              <a:t> </a:t>
            </a:r>
            <a:r>
              <a:rPr lang="en-US" sz="2800" dirty="0">
                <a:solidFill>
                  <a:schemeClr val="bg1">
                    <a:lumMod val="85000"/>
                  </a:schemeClr>
                </a:solidFill>
                <a:latin typeface="+mj-lt"/>
              </a:rPr>
              <a:t>for test !</a:t>
            </a:r>
            <a:r>
              <a:rPr lang="en-US" sz="2800" dirty="0">
                <a:latin typeface="+mj-lt"/>
              </a:rPr>
              <a:t>!</a:t>
            </a:r>
          </a:p>
          <a:p>
            <a:endParaRPr lang="en-US" dirty="0"/>
          </a:p>
        </p:txBody>
      </p:sp>
    </p:spTree>
    <p:extLst>
      <p:ext uri="{BB962C8B-B14F-4D97-AF65-F5344CB8AC3E}">
        <p14:creationId xmlns:p14="http://schemas.microsoft.com/office/powerpoint/2010/main" val="4250544087"/>
      </p:ext>
    </p:extLst>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C315FCF8-21C2-3580-CD8B-AF7771F974C7}"/>
            </a:ext>
          </a:extLst>
        </p:cNvPr>
        <p:cNvGrpSpPr/>
        <p:nvPr/>
      </p:nvGrpSpPr>
      <p:grpSpPr>
        <a:xfrm>
          <a:off x="0" y="0"/>
          <a:ext cx="0" cy="0"/>
          <a:chOff x="0" y="0"/>
          <a:chExt cx="0" cy="0"/>
        </a:xfrm>
      </p:grpSpPr>
      <p:pic>
        <p:nvPicPr>
          <p:cNvPr id="8" name="Picture Placeholder 7" descr="A blue and purple spirals">
            <a:extLst>
              <a:ext uri="{FF2B5EF4-FFF2-40B4-BE49-F238E27FC236}">
                <a16:creationId xmlns="" xmlns:a16="http://schemas.microsoft.com/office/drawing/2014/main" id="{40072926-D6B1-9764-2B36-E8C163BF95B6}"/>
              </a:ext>
            </a:extLst>
          </p:cNvPr>
          <p:cNvPicPr>
            <a:picLocks noGrp="1" noChangeAspect="1"/>
          </p:cNvPicPr>
          <p:nvPr>
            <p:ph type="pic" sz="quarter" idx="13"/>
          </p:nvPr>
        </p:nvPicPr>
        <p:blipFill>
          <a:blip r:embed="rId3"/>
          <a:srcRect t="31" b="31"/>
          <a:stretch/>
        </p:blipFill>
        <p:spPr>
          <a:xfrm>
            <a:off x="6497638" y="336550"/>
            <a:ext cx="5322887" cy="6184900"/>
          </a:xfrm>
        </p:spPr>
      </p:pic>
      <p:sp>
        <p:nvSpPr>
          <p:cNvPr id="4" name="Slide Number Placeholder 3">
            <a:extLst>
              <a:ext uri="{FF2B5EF4-FFF2-40B4-BE49-F238E27FC236}">
                <a16:creationId xmlns="" xmlns:a16="http://schemas.microsoft.com/office/drawing/2014/main" id="{02350051-2F53-711A-71DB-BDA23EA81CA7}"/>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9</a:t>
            </a:fld>
            <a:endParaRPr lang="en-US" dirty="0"/>
          </a:p>
        </p:txBody>
      </p:sp>
      <p:sp>
        <p:nvSpPr>
          <p:cNvPr id="11" name="Subtitle 4">
            <a:extLst>
              <a:ext uri="{FF2B5EF4-FFF2-40B4-BE49-F238E27FC236}">
                <a16:creationId xmlns="" xmlns:a16="http://schemas.microsoft.com/office/drawing/2014/main" id="{7C1EE0C3-E1DA-1EE8-BDD1-B7BAF35408E2}"/>
              </a:ext>
            </a:extLst>
          </p:cNvPr>
          <p:cNvSpPr txBox="1">
            <a:spLocks/>
          </p:cNvSpPr>
          <p:nvPr/>
        </p:nvSpPr>
        <p:spPr>
          <a:xfrm>
            <a:off x="242587" y="2848863"/>
            <a:ext cx="5853413" cy="640757"/>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accent3"/>
                </a:solidFill>
                <a:latin typeface="+mj-lt"/>
                <a:ea typeface="+mn-ea"/>
                <a:cs typeface="Biome" panose="020B0503030204020804" pitchFamily="34" charset="0"/>
              </a:defRPr>
            </a:lvl1pPr>
            <a:lvl2pPr marL="800100" indent="-342900" algn="l" defTabSz="914400" rtl="0" eaLnBrk="1" latinLnBrk="0" hangingPunct="1">
              <a:lnSpc>
                <a:spcPct val="90000"/>
              </a:lnSpc>
              <a:spcBef>
                <a:spcPts val="500"/>
              </a:spcBef>
              <a:buClr>
                <a:schemeClr val="accent6"/>
              </a:buClr>
              <a:buFont typeface="Arial" panose="020B0604020202020204" pitchFamily="34" charset="0"/>
              <a:buChar char="•"/>
              <a:defRPr sz="2400" kern="1200">
                <a:solidFill>
                  <a:schemeClr val="bg1"/>
                </a:solidFill>
                <a:latin typeface="+mn-lt"/>
                <a:ea typeface="+mn-ea"/>
                <a:cs typeface="+mn-cs"/>
              </a:defRPr>
            </a:lvl2pPr>
            <a:lvl3pPr marL="1257300" indent="-342900" algn="l" defTabSz="914400" rtl="0" eaLnBrk="1" latinLnBrk="0" hangingPunct="1">
              <a:lnSpc>
                <a:spcPct val="90000"/>
              </a:lnSpc>
              <a:spcBef>
                <a:spcPts val="500"/>
              </a:spcBef>
              <a:buClr>
                <a:schemeClr val="accent6"/>
              </a:buClr>
              <a:buFont typeface="Arial" panose="020B0604020202020204" pitchFamily="34" charset="0"/>
              <a:buChar char="•"/>
              <a:defRPr sz="2000" kern="1200">
                <a:solidFill>
                  <a:schemeClr val="bg1"/>
                </a:solidFill>
                <a:latin typeface="+mn-lt"/>
                <a:ea typeface="+mn-ea"/>
                <a:cs typeface="+mn-cs"/>
              </a:defRPr>
            </a:lvl3pPr>
            <a:lvl4pPr marL="16573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4pPr>
            <a:lvl5pPr marL="21145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Advantages and Disadvantages</a:t>
            </a:r>
          </a:p>
        </p:txBody>
      </p:sp>
      <p:sp>
        <p:nvSpPr>
          <p:cNvPr id="3" name="TextBox 2">
            <a:extLst>
              <a:ext uri="{FF2B5EF4-FFF2-40B4-BE49-F238E27FC236}">
                <a16:creationId xmlns="" xmlns:a16="http://schemas.microsoft.com/office/drawing/2014/main" id="{67EA6076-C9EB-02DA-CD9A-ED1477C73F04}"/>
              </a:ext>
            </a:extLst>
          </p:cNvPr>
          <p:cNvSpPr txBox="1"/>
          <p:nvPr/>
        </p:nvSpPr>
        <p:spPr>
          <a:xfrm>
            <a:off x="457200" y="3335731"/>
            <a:ext cx="3476080" cy="307777"/>
          </a:xfrm>
          <a:prstGeom prst="rect">
            <a:avLst/>
          </a:prstGeom>
          <a:noFill/>
        </p:spPr>
        <p:txBody>
          <a:bodyPr wrap="none" rtlCol="0">
            <a:spAutoFit/>
          </a:bodyPr>
          <a:lstStyle/>
          <a:p>
            <a:r>
              <a:rPr lang="en-US" sz="1400" dirty="0">
                <a:solidFill>
                  <a:schemeClr val="bg1">
                    <a:lumMod val="50000"/>
                  </a:schemeClr>
                </a:solidFill>
              </a:rPr>
              <a:t>Simple, Predictable, but Prone to Delays!"</a:t>
            </a:r>
          </a:p>
        </p:txBody>
      </p:sp>
    </p:spTree>
    <p:extLst>
      <p:ext uri="{BB962C8B-B14F-4D97-AF65-F5344CB8AC3E}">
        <p14:creationId xmlns:p14="http://schemas.microsoft.com/office/powerpoint/2010/main" val="755259674"/>
      </p:ext>
    </p:extLst>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Custom">
  <a:themeElements>
    <a:clrScheme name="Custom 17">
      <a:dk1>
        <a:srgbClr val="000000"/>
      </a:dk1>
      <a:lt1>
        <a:srgbClr val="FFFFFF"/>
      </a:lt1>
      <a:dk2>
        <a:srgbClr val="FC4EFB"/>
      </a:dk2>
      <a:lt2>
        <a:srgbClr val="E7E6E6"/>
      </a:lt2>
      <a:accent1>
        <a:srgbClr val="FAF24C"/>
      </a:accent1>
      <a:accent2>
        <a:srgbClr val="5EFCAC"/>
      </a:accent2>
      <a:accent3>
        <a:srgbClr val="73EBF9"/>
      </a:accent3>
      <a:accent4>
        <a:srgbClr val="316CFC"/>
      </a:accent4>
      <a:accent5>
        <a:srgbClr val="B059FD"/>
      </a:accent5>
      <a:accent6>
        <a:srgbClr val="9405FC"/>
      </a:accent6>
      <a:hlink>
        <a:srgbClr val="FFFFFF"/>
      </a:hlink>
      <a:folHlink>
        <a:srgbClr val="FFFFFF"/>
      </a:folHlink>
    </a:clrScheme>
    <a:fontScheme name="Custom 15">
      <a:majorFont>
        <a:latin typeface="Biome"/>
        <a:ea typeface=""/>
        <a:cs typeface=""/>
      </a:majorFont>
      <a:minorFont>
        <a:latin typeface="Arial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11936837_win32_SL_V11" id="{EAD6EF7B-6F25-4469-AF6A-07D6EB1461DD}" vid="{30FEA78B-2F89-4FF0-8415-E3920802C58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305301E-11B3-4B9D-A588-21F3C9809371}">
  <ds:schemaRefs>
    <ds:schemaRef ds:uri="http://schemas.microsoft.com/sharepoint/v3"/>
    <ds:schemaRef ds:uri="http://purl.org/dc/terms/"/>
    <ds:schemaRef ds:uri="230e9df3-be65-4c73-a93b-d1236ebd677e"/>
    <ds:schemaRef ds:uri="http://schemas.openxmlformats.org/package/2006/metadata/core-properties"/>
    <ds:schemaRef ds:uri="http://purl.org/dc/elements/1.1/"/>
    <ds:schemaRef ds:uri="http://schemas.microsoft.com/office/infopath/2007/PartnerControls"/>
    <ds:schemaRef ds:uri="http://schemas.microsoft.com/office/2006/documentManagement/types"/>
    <ds:schemaRef ds:uri="http://schemas.microsoft.com/office/2006/metadata/properties"/>
    <ds:schemaRef ds:uri="16c05727-aa75-4e4a-9b5f-8a80a1165891"/>
    <ds:schemaRef ds:uri="71af3243-3dd4-4a8d-8c0d-dd76da1f02a5"/>
    <ds:schemaRef ds:uri="http://www.w3.org/XML/1998/namespace"/>
    <ds:schemaRef ds:uri="http://purl.org/dc/dcmitype/"/>
  </ds:schemaRefs>
</ds:datastoreItem>
</file>

<file path=customXml/itemProps2.xml><?xml version="1.0" encoding="utf-8"?>
<ds:datastoreItem xmlns:ds="http://schemas.openxmlformats.org/officeDocument/2006/customXml" ds:itemID="{C77B561B-3A65-4A22-9691-EB838E7F9B8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4137456-21FC-4AE2-8A94-BF06CAF2EB9B}">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{48660FC7-D104-4945-B8ED-B73311122D32}tf11936837_win32</Template>
  <TotalTime>92</TotalTime>
  <Words>684</Words>
  <Application>Microsoft Office PowerPoint</Application>
  <PresentationFormat>Widescreen</PresentationFormat>
  <Paragraphs>101</Paragraphs>
  <Slides>12</Slides>
  <Notes>10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Arial Nova</vt:lpstr>
      <vt:lpstr>Biome</vt:lpstr>
      <vt:lpstr>Biome Light</vt:lpstr>
      <vt:lpstr>Calibri</vt:lpstr>
      <vt:lpstr>Cambria</vt:lpstr>
      <vt:lpstr>MS Mincho</vt:lpstr>
      <vt:lpstr>Custom</vt:lpstr>
      <vt:lpstr>FCFS</vt:lpstr>
      <vt:lpstr>Contents</vt:lpstr>
      <vt:lpstr>PowerPoint Presentation</vt:lpstr>
      <vt:lpstr>PowerPoint Presentation</vt:lpstr>
      <vt:lpstr>PowerPoint Presentation</vt:lpstr>
      <vt:lpstr>PowerPoint Presentation</vt:lpstr>
      <vt:lpstr>Example </vt:lpstr>
      <vt:lpstr>PowerPoint Presentation</vt:lpstr>
      <vt:lpstr>PowerPoint Presentation</vt:lpstr>
      <vt:lpstr>Conclusion</vt:lpstr>
      <vt:lpstr>Conclusion</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FCFS</dc:title>
  <dc:creator>Joseph George</dc:creator>
  <cp:lastModifiedBy>DAR-S</cp:lastModifiedBy>
  <cp:revision>13</cp:revision>
  <dcterms:created xsi:type="dcterms:W3CDTF">2024-11-11T14:41:22Z</dcterms:created>
  <dcterms:modified xsi:type="dcterms:W3CDTF">2024-12-05T11:01:13Z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