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		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	2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	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53,13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174,24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	2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	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578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4007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779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	4	2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57400" y="5263565"/>
            <a:ext cx="3473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269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robert ghormley</cp:lastModifiedBy>
  <cp:revision>61</cp:revision>
  <cp:lastPrinted>2015-10-07T21:36:22Z</cp:lastPrinted>
  <dcterms:created xsi:type="dcterms:W3CDTF">2003-12-08T11:02:30Z</dcterms:created>
  <dcterms:modified xsi:type="dcterms:W3CDTF">2020-10-14T23:21:39Z</dcterms:modified>
</cp:coreProperties>
</file>