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3F5-1F53-4F42-83E4-952B55E66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Capstone Project Report: The Battle of 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B9E24-321E-4A44-947F-7D4B9C3D20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Joseph Harris</a:t>
            </a:r>
          </a:p>
        </p:txBody>
      </p:sp>
    </p:spTree>
    <p:extLst>
      <p:ext uri="{BB962C8B-B14F-4D97-AF65-F5344CB8AC3E}">
        <p14:creationId xmlns:p14="http://schemas.microsoft.com/office/powerpoint/2010/main" val="324403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30F1-F4FD-45B7-9644-CE4A837FB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right Neighborhood in Toronto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1BD40-6774-4A73-99FE-1A36C8C6E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project, we wish to help people find the best area to move to.</a:t>
            </a:r>
          </a:p>
          <a:p>
            <a:r>
              <a:rPr lang="en-US" dirty="0"/>
              <a:t>Specifically, we are looking into the neighborhoods of Scarborough, Toronto, Canada.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24707E-3D29-4718-B190-6AEE5AA82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933" y="3231268"/>
            <a:ext cx="7046474" cy="282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7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FAD8-05AC-4E5D-951E-67141E78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Gathering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32338-76BC-4E6A-A958-87A63C8C4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Toronto data gathered from Wikipedia article:  </a:t>
            </a:r>
            <a:r>
              <a:rPr lang="en-US" u="sng" dirty="0">
                <a:hlinkClick r:id="rId2"/>
              </a:rPr>
              <a:t>https://en.wikipedia.org/wiki/List_of_postal_codes_of_Canada:_M</a:t>
            </a:r>
            <a:endParaRPr lang="en-US" u="sng" dirty="0"/>
          </a:p>
          <a:p>
            <a:r>
              <a:rPr lang="en-US" dirty="0"/>
              <a:t>Foursquare used to gather information of venues, schools, and other necessities.</a:t>
            </a:r>
          </a:p>
        </p:txBody>
      </p:sp>
    </p:spTree>
    <p:extLst>
      <p:ext uri="{BB962C8B-B14F-4D97-AF65-F5344CB8AC3E}">
        <p14:creationId xmlns:p14="http://schemas.microsoft.com/office/powerpoint/2010/main" val="304120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63DF-3871-4439-99A4-EB2CB6AD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Neighborhoods in Toronto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8FD7B0-2ACA-4C25-8E62-1704CADA8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60348"/>
            <a:ext cx="12192000" cy="4509044"/>
          </a:xfrm>
        </p:spPr>
      </p:pic>
    </p:spTree>
    <p:extLst>
      <p:ext uri="{BB962C8B-B14F-4D97-AF65-F5344CB8AC3E}">
        <p14:creationId xmlns:p14="http://schemas.microsoft.com/office/powerpoint/2010/main" val="342319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F78A-46EA-4463-947F-2502001C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Clusters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F73DF8-9A13-43EE-A06F-4A4B8FDC7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16124"/>
            <a:ext cx="12022667" cy="4745019"/>
          </a:xfrm>
        </p:spPr>
      </p:pic>
    </p:spTree>
    <p:extLst>
      <p:ext uri="{BB962C8B-B14F-4D97-AF65-F5344CB8AC3E}">
        <p14:creationId xmlns:p14="http://schemas.microsoft.com/office/powerpoint/2010/main" val="203439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E338-8842-4502-AE9B-310E5209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Prices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2C7D6E-4E7D-42AF-81BD-78DDEAF09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0045" y="2032000"/>
            <a:ext cx="12431378" cy="4967271"/>
          </a:xfrm>
        </p:spPr>
      </p:pic>
    </p:spTree>
    <p:extLst>
      <p:ext uri="{BB962C8B-B14F-4D97-AF65-F5344CB8AC3E}">
        <p14:creationId xmlns:p14="http://schemas.microsoft.com/office/powerpoint/2010/main" val="3218991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BCF9A-6124-458E-950F-C04276C6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School Ratings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40C1DD-540D-47C7-ABC4-980E49AFC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16125"/>
            <a:ext cx="12192000" cy="4893036"/>
          </a:xfrm>
        </p:spPr>
      </p:pic>
    </p:spTree>
    <p:extLst>
      <p:ext uri="{BB962C8B-B14F-4D97-AF65-F5344CB8AC3E}">
        <p14:creationId xmlns:p14="http://schemas.microsoft.com/office/powerpoint/2010/main" val="272416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DF5A-8FF9-4615-973C-BDE47292C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90E96-E464-45B2-A6BE-CBBAF75FC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k-means cluster algorithm we have separated the neighborhood into ten different clusters for 103 different latitude and longitude from the dataset.</a:t>
            </a:r>
          </a:p>
          <a:p>
            <a:r>
              <a:rPr lang="en-US" dirty="0"/>
              <a:t>Using the charts we are able to get the best neighborhood based on average house prices and school ratings.</a:t>
            </a:r>
          </a:p>
        </p:txBody>
      </p:sp>
    </p:spTree>
    <p:extLst>
      <p:ext uri="{BB962C8B-B14F-4D97-AF65-F5344CB8AC3E}">
        <p14:creationId xmlns:p14="http://schemas.microsoft.com/office/powerpoint/2010/main" val="30415879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91</TotalTime>
  <Words>150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Rockwell</vt:lpstr>
      <vt:lpstr>Gallery</vt:lpstr>
      <vt:lpstr>Capstone Project Report: The Battle of Neighborhoods</vt:lpstr>
      <vt:lpstr>Finding the right Neighborhood in Toronto</vt:lpstr>
      <vt:lpstr>Data Gathering and cleaning</vt:lpstr>
      <vt:lpstr>Neighborhoods in Toronto</vt:lpstr>
      <vt:lpstr>Map Clusters</vt:lpstr>
      <vt:lpstr>House Prices</vt:lpstr>
      <vt:lpstr>School Ratings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Report: The Battle of Neighborhoods</dc:title>
  <dc:creator>Joe</dc:creator>
  <cp:lastModifiedBy>Joe</cp:lastModifiedBy>
  <cp:revision>3</cp:revision>
  <dcterms:created xsi:type="dcterms:W3CDTF">2020-04-23T13:07:45Z</dcterms:created>
  <dcterms:modified xsi:type="dcterms:W3CDTF">2020-04-23T15:08:59Z</dcterms:modified>
</cp:coreProperties>
</file>