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77B9-BC9E-4998-97D3-914A495AED6D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CFC-FE9B-439E-844F-C1B80BE2E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77B9-BC9E-4998-97D3-914A495AED6D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CFC-FE9B-439E-844F-C1B80BE2E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77B9-BC9E-4998-97D3-914A495AED6D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CFC-FE9B-439E-844F-C1B80BE2E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77B9-BC9E-4998-97D3-914A495AED6D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CFC-FE9B-439E-844F-C1B80BE2E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77B9-BC9E-4998-97D3-914A495AED6D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CFC-FE9B-439E-844F-C1B80BE2E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77B9-BC9E-4998-97D3-914A495AED6D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CFC-FE9B-439E-844F-C1B80BE2E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77B9-BC9E-4998-97D3-914A495AED6D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CFC-FE9B-439E-844F-C1B80BE2E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77B9-BC9E-4998-97D3-914A495AED6D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CFC-FE9B-439E-844F-C1B80BE2E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77B9-BC9E-4998-97D3-914A495AED6D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CFC-FE9B-439E-844F-C1B80BE2E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77B9-BC9E-4998-97D3-914A495AED6D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CFC-FE9B-439E-844F-C1B80BE2E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77B9-BC9E-4998-97D3-914A495AED6D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CFC-FE9B-439E-844F-C1B80BE2E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A77B9-BC9E-4998-97D3-914A495AED6D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7CFC-FE9B-439E-844F-C1B80BE2E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deskBA-final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500042"/>
            <a:ext cx="6786610" cy="55007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KKULJAEM Co. Ltd</dc:creator>
  <cp:lastModifiedBy>KKULJAEM Co. Ltd</cp:lastModifiedBy>
  <cp:revision>1</cp:revision>
  <dcterms:created xsi:type="dcterms:W3CDTF">2015-11-28T01:39:15Z</dcterms:created>
  <dcterms:modified xsi:type="dcterms:W3CDTF">2015-11-28T01:43:10Z</dcterms:modified>
</cp:coreProperties>
</file>