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6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25CE-5651-4509-8334-EB55CF3B6DAD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35E-708D-4A35-BEFD-29931F625A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25CE-5651-4509-8334-EB55CF3B6DAD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35E-708D-4A35-BEFD-29931F625A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25CE-5651-4509-8334-EB55CF3B6DAD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35E-708D-4A35-BEFD-29931F625A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25CE-5651-4509-8334-EB55CF3B6DAD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35E-708D-4A35-BEFD-29931F625A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25CE-5651-4509-8334-EB55CF3B6DAD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35E-708D-4A35-BEFD-29931F625A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25CE-5651-4509-8334-EB55CF3B6DAD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35E-708D-4A35-BEFD-29931F625A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25CE-5651-4509-8334-EB55CF3B6DAD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35E-708D-4A35-BEFD-29931F625A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25CE-5651-4509-8334-EB55CF3B6DAD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35E-708D-4A35-BEFD-29931F625A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25CE-5651-4509-8334-EB55CF3B6DAD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35E-708D-4A35-BEFD-29931F625A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25CE-5651-4509-8334-EB55CF3B6DAD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35E-708D-4A35-BEFD-29931F625A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25CE-5651-4509-8334-EB55CF3B6DAD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35E-708D-4A35-BEFD-29931F625A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425CE-5651-4509-8334-EB55CF3B6DAD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6335E-708D-4A35-BEFD-29931F625A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그림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357298"/>
            <a:ext cx="8142000" cy="44679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kjgames</dc:creator>
  <cp:lastModifiedBy>kjgames</cp:lastModifiedBy>
  <cp:revision>2</cp:revision>
  <dcterms:created xsi:type="dcterms:W3CDTF">2015-11-26T07:33:15Z</dcterms:created>
  <dcterms:modified xsi:type="dcterms:W3CDTF">2015-11-26T07:43:29Z</dcterms:modified>
</cp:coreProperties>
</file>