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 id="2147483684" r:id="rId4"/>
    <p:sldMasterId id="2147483708" r:id="rId5"/>
  </p:sldMasterIdLst>
  <p:notesMasterIdLst>
    <p:notesMasterId r:id="rId33"/>
  </p:notesMasterIdLst>
  <p:sldIdLst>
    <p:sldId id="256" r:id="rId6"/>
    <p:sldId id="258" r:id="rId7"/>
    <p:sldId id="260" r:id="rId8"/>
    <p:sldId id="303" r:id="rId9"/>
    <p:sldId id="309" r:id="rId10"/>
    <p:sldId id="261" r:id="rId11"/>
    <p:sldId id="262" r:id="rId12"/>
    <p:sldId id="291" r:id="rId13"/>
    <p:sldId id="292" r:id="rId14"/>
    <p:sldId id="293" r:id="rId15"/>
    <p:sldId id="294" r:id="rId16"/>
    <p:sldId id="295" r:id="rId17"/>
    <p:sldId id="263" r:id="rId18"/>
    <p:sldId id="264" r:id="rId19"/>
    <p:sldId id="296" r:id="rId20"/>
    <p:sldId id="297" r:id="rId21"/>
    <p:sldId id="265" r:id="rId22"/>
    <p:sldId id="266" r:id="rId23"/>
    <p:sldId id="302" r:id="rId24"/>
    <p:sldId id="308" r:id="rId25"/>
    <p:sldId id="304" r:id="rId26"/>
    <p:sldId id="299" r:id="rId27"/>
    <p:sldId id="305" r:id="rId28"/>
    <p:sldId id="306" r:id="rId29"/>
    <p:sldId id="307" r:id="rId30"/>
    <p:sldId id="300" r:id="rId31"/>
    <p:sldId id="30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016"/>
  </p:normalViewPr>
  <p:slideViewPr>
    <p:cSldViewPr snapToGrid="0" snapToObjects="1">
      <p:cViewPr varScale="1">
        <p:scale>
          <a:sx n="103" d="100"/>
          <a:sy n="103" d="100"/>
        </p:scale>
        <p:origin x="1344" y="168"/>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0A763-2F7C-4C4A-887B-BD89AF81866E}" type="datetimeFigureOut">
              <a:rPr lang="en-US" smtClean="0"/>
              <a:t>1/4/23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255EBB-B4BC-664A-B9CF-CF8C6E1394A6}" type="slidenum">
              <a:rPr lang="en-US" smtClean="0"/>
              <a:t>‹#›</a:t>
            </a:fld>
            <a:endParaRPr lang="en-US"/>
          </a:p>
        </p:txBody>
      </p:sp>
    </p:spTree>
    <p:extLst>
      <p:ext uri="{BB962C8B-B14F-4D97-AF65-F5344CB8AC3E}">
        <p14:creationId xmlns:p14="http://schemas.microsoft.com/office/powerpoint/2010/main" val="6037939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44831-FF1B-D149-9749-32DDB96D185A}" type="slidenum">
              <a:rPr lang="en-US"/>
              <a:pPr/>
              <a:t>2</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693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35307-F7D8-C541-A37D-4E0E5C967A67}" type="slidenum">
              <a:rPr lang="en-US"/>
              <a:pPr/>
              <a:t>3</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463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0DEC3-360E-F048-A441-3DF5A38C2D0D}" type="slidenum">
              <a:rPr lang="en-US"/>
              <a:pPr/>
              <a:t>6</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774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3DE40B-3580-D64E-AE12-4D3244A7553D}"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7530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3DE40B-3580-D64E-AE12-4D3244A7553D}"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213679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3DE40B-3580-D64E-AE12-4D3244A7553D}"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325842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908"/>
            <a:ext cx="6858000" cy="2387576"/>
          </a:xfrm>
        </p:spPr>
        <p:txBody>
          <a:bodyPr anchor="b"/>
          <a:lstStyle>
            <a:lvl1pPr algn="ctr">
              <a:defRPr sz="4219"/>
            </a:lvl1pPr>
          </a:lstStyle>
          <a:p>
            <a:r>
              <a:rPr lang="en-US"/>
              <a:t>Click to edit Master title style</a:t>
            </a:r>
          </a:p>
        </p:txBody>
      </p:sp>
      <p:sp>
        <p:nvSpPr>
          <p:cNvPr id="3" name="Subtitle 2"/>
          <p:cNvSpPr>
            <a:spLocks noGrp="1"/>
          </p:cNvSpPr>
          <p:nvPr>
            <p:ph type="subTitle" idx="1"/>
          </p:nvPr>
        </p:nvSpPr>
        <p:spPr>
          <a:xfrm>
            <a:off x="1143000" y="3602013"/>
            <a:ext cx="6858000" cy="1655340"/>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p>
        </p:txBody>
      </p:sp>
      <p:sp>
        <p:nvSpPr>
          <p:cNvPr id="4" name="Rectangle 3"/>
          <p:cNvSpPr>
            <a:spLocks noGrp="1"/>
          </p:cNvSpPr>
          <p:nvPr>
            <p:ph type="sldNum" sz="quarter" idx="10"/>
          </p:nvPr>
        </p:nvSpPr>
        <p:spPr>
          <a:ln/>
        </p:spPr>
        <p:txBody>
          <a:bodyPr/>
          <a:lstStyle>
            <a:lvl1pPr>
              <a:defRPr/>
            </a:lvl1pPr>
          </a:lstStyle>
          <a:p>
            <a:fld id="{6FAB9E4B-8A98-D542-90CA-558B2F5DED1A}" type="slidenum">
              <a:rPr lang="x-none" altLang="x-none"/>
              <a:pPr/>
              <a:t>‹#›</a:t>
            </a:fld>
            <a:endParaRPr lang="x-none" altLang="x-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A49D5A9B-0BF8-9A4B-AE1A-88DFC4F27E1F}" type="slidenum">
              <a:rPr lang="x-none" altLang="x-none"/>
              <a:pPr/>
              <a:t>‹#›</a:t>
            </a:fld>
            <a:endParaRPr lang="x-none" altLang="x-non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963" y="1710036"/>
            <a:ext cx="7887146" cy="2851919"/>
          </a:xfrm>
        </p:spPr>
        <p:txBody>
          <a:bodyPr anchor="b"/>
          <a:lstStyle>
            <a:lvl1pPr>
              <a:defRPr sz="4219"/>
            </a:lvl1pPr>
          </a:lstStyle>
          <a:p>
            <a:r>
              <a:rPr lang="en-US"/>
              <a:t>Click to edit Master title style</a:t>
            </a:r>
          </a:p>
        </p:txBody>
      </p:sp>
      <p:sp>
        <p:nvSpPr>
          <p:cNvPr id="3" name="Text Placeholder 2"/>
          <p:cNvSpPr>
            <a:spLocks noGrp="1"/>
          </p:cNvSpPr>
          <p:nvPr>
            <p:ph type="body" idx="1"/>
          </p:nvPr>
        </p:nvSpPr>
        <p:spPr>
          <a:xfrm>
            <a:off x="623963" y="4589859"/>
            <a:ext cx="7887146" cy="1500188"/>
          </a:xfrm>
        </p:spPr>
        <p:txBody>
          <a:bodyPr/>
          <a:lstStyle>
            <a:lvl1pPr marL="0" indent="0">
              <a:buNone/>
              <a:defRPr sz="1687"/>
            </a:lvl1pPr>
            <a:lvl2pPr marL="321457" indent="0">
              <a:buNone/>
              <a:defRPr sz="1406"/>
            </a:lvl2pPr>
            <a:lvl3pPr marL="642915" indent="0">
              <a:buNone/>
              <a:defRPr sz="1266"/>
            </a:lvl3pPr>
            <a:lvl4pPr marL="964372" indent="0">
              <a:buNone/>
              <a:defRPr sz="1125"/>
            </a:lvl4pPr>
            <a:lvl5pPr marL="1285829" indent="0">
              <a:buNone/>
              <a:defRPr sz="1125"/>
            </a:lvl5pPr>
            <a:lvl6pPr marL="1607287" indent="0">
              <a:buNone/>
              <a:defRPr sz="1125"/>
            </a:lvl6pPr>
            <a:lvl7pPr marL="1928744" indent="0">
              <a:buNone/>
              <a:defRPr sz="1125"/>
            </a:lvl7pPr>
            <a:lvl8pPr marL="2250201" indent="0">
              <a:buNone/>
              <a:defRPr sz="1125"/>
            </a:lvl8pPr>
            <a:lvl9pPr marL="2571659" indent="0">
              <a:buNone/>
              <a:defRPr sz="1125"/>
            </a:lvl9pPr>
          </a:lstStyle>
          <a:p>
            <a:pPr lvl="0"/>
            <a:r>
              <a:rPr lang="en-US"/>
              <a:t>Click to edit Master text styles</a:t>
            </a:r>
          </a:p>
        </p:txBody>
      </p:sp>
      <p:sp>
        <p:nvSpPr>
          <p:cNvPr id="4" name="Rectangle 3"/>
          <p:cNvSpPr>
            <a:spLocks noGrp="1"/>
          </p:cNvSpPr>
          <p:nvPr>
            <p:ph type="sldNum" sz="quarter" idx="10"/>
          </p:nvPr>
        </p:nvSpPr>
        <p:spPr>
          <a:ln/>
        </p:spPr>
        <p:txBody>
          <a:bodyPr/>
          <a:lstStyle>
            <a:lvl1pPr>
              <a:defRPr/>
            </a:lvl1pPr>
          </a:lstStyle>
          <a:p>
            <a:fld id="{AE47136C-8932-504A-AE75-EB2B546532B9}" type="slidenum">
              <a:rPr lang="x-none" altLang="x-none"/>
              <a:pPr/>
              <a:t>‹#›</a:t>
            </a:fld>
            <a:endParaRPr lang="x-none" altLang="x-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69727" y="1830586"/>
            <a:ext cx="3848695" cy="4420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5578" y="1830586"/>
            <a:ext cx="3848695" cy="4420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p:cNvSpPr>
          <p:nvPr>
            <p:ph type="sldNum" sz="quarter" idx="10"/>
          </p:nvPr>
        </p:nvSpPr>
        <p:spPr>
          <a:ln/>
        </p:spPr>
        <p:txBody>
          <a:bodyPr/>
          <a:lstStyle>
            <a:lvl1pPr>
              <a:defRPr/>
            </a:lvl1pPr>
          </a:lstStyle>
          <a:p>
            <a:fld id="{5D09D5BB-6DB2-9442-8013-9A54CB5E87A0}" type="slidenum">
              <a:rPr lang="x-none" altLang="x-none"/>
              <a:pPr/>
              <a:t>‹#›</a:t>
            </a:fld>
            <a:endParaRPr lang="x-none" altLang="x-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544" y="365001"/>
            <a:ext cx="7887146" cy="1326059"/>
          </a:xfrm>
        </p:spPr>
        <p:txBody>
          <a:bodyPr/>
          <a:lstStyle/>
          <a:p>
            <a:r>
              <a:rPr lang="en-US"/>
              <a:t>Click to edit Master title style</a:t>
            </a:r>
          </a:p>
        </p:txBody>
      </p:sp>
      <p:sp>
        <p:nvSpPr>
          <p:cNvPr id="3" name="Text Placeholder 2"/>
          <p:cNvSpPr>
            <a:spLocks noGrp="1"/>
          </p:cNvSpPr>
          <p:nvPr>
            <p:ph type="body" idx="1"/>
          </p:nvPr>
        </p:nvSpPr>
        <p:spPr>
          <a:xfrm>
            <a:off x="629543" y="1681014"/>
            <a:ext cx="3868787"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29543" y="2504777"/>
            <a:ext cx="3868787"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8927" y="1681014"/>
            <a:ext cx="3887762"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4628927" y="2504777"/>
            <a:ext cx="3887762"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p:cNvSpPr>
          <p:nvPr>
            <p:ph type="sldNum" sz="quarter" idx="10"/>
          </p:nvPr>
        </p:nvSpPr>
        <p:spPr>
          <a:ln/>
        </p:spPr>
        <p:txBody>
          <a:bodyPr/>
          <a:lstStyle>
            <a:lvl1pPr>
              <a:defRPr/>
            </a:lvl1pPr>
          </a:lstStyle>
          <a:p>
            <a:fld id="{C7783C88-6840-374A-A900-F2451BBF483E}" type="slidenum">
              <a:rPr lang="x-none" altLang="x-none"/>
              <a:pPr/>
              <a:t>‹#›</a:t>
            </a:fld>
            <a:endParaRPr lang="x-none" altLang="x-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p:cNvSpPr>
          <p:nvPr>
            <p:ph type="sldNum" sz="quarter" idx="10"/>
          </p:nvPr>
        </p:nvSpPr>
        <p:spPr>
          <a:ln/>
        </p:spPr>
        <p:txBody>
          <a:bodyPr/>
          <a:lstStyle>
            <a:lvl1pPr>
              <a:defRPr/>
            </a:lvl1pPr>
          </a:lstStyle>
          <a:p>
            <a:fld id="{B9B669F2-D1FB-404C-AF68-36C8545BC4F6}" type="slidenum">
              <a:rPr lang="x-none" altLang="x-none"/>
              <a:pPr/>
              <a:t>‹#›</a:t>
            </a:fld>
            <a:endParaRPr lang="x-none" altLang="x-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p:cNvSpPr>
          <p:nvPr>
            <p:ph type="sldNum" sz="quarter" idx="10"/>
          </p:nvPr>
        </p:nvSpPr>
        <p:spPr>
          <a:ln/>
        </p:spPr>
        <p:txBody>
          <a:bodyPr/>
          <a:lstStyle>
            <a:lvl1pPr>
              <a:defRPr/>
            </a:lvl1pPr>
          </a:lstStyle>
          <a:p>
            <a:fld id="{C3D2D664-9764-EB40-AB20-510C8B75DBD9}" type="slidenum">
              <a:rPr lang="x-none" altLang="x-none"/>
              <a:pPr/>
              <a:t>‹#›</a:t>
            </a:fld>
            <a:endParaRPr lang="x-none" altLang="x-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543" y="457646"/>
            <a:ext cx="2949029" cy="1599531"/>
          </a:xfrm>
        </p:spPr>
        <p:txBody>
          <a:bodyPr anchor="b"/>
          <a:lstStyle>
            <a:lvl1pPr>
              <a:defRPr sz="2250"/>
            </a:lvl1pPr>
          </a:lstStyle>
          <a:p>
            <a:r>
              <a:rPr lang="en-US"/>
              <a:t>Click to edit Master title style</a:t>
            </a:r>
          </a:p>
        </p:txBody>
      </p:sp>
      <p:sp>
        <p:nvSpPr>
          <p:cNvPr id="3" name="Content Placeholder 2"/>
          <p:cNvSpPr>
            <a:spLocks noGrp="1"/>
          </p:cNvSpPr>
          <p:nvPr>
            <p:ph idx="1"/>
          </p:nvPr>
        </p:nvSpPr>
        <p:spPr>
          <a:xfrm>
            <a:off x="3887763" y="987847"/>
            <a:ext cx="4628926" cy="4873377"/>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543" y="2057177"/>
            <a:ext cx="294902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Rectangle 3"/>
          <p:cNvSpPr>
            <a:spLocks noGrp="1"/>
          </p:cNvSpPr>
          <p:nvPr>
            <p:ph type="sldNum" sz="quarter" idx="10"/>
          </p:nvPr>
        </p:nvSpPr>
        <p:spPr>
          <a:ln/>
        </p:spPr>
        <p:txBody>
          <a:bodyPr/>
          <a:lstStyle>
            <a:lvl1pPr>
              <a:defRPr/>
            </a:lvl1pPr>
          </a:lstStyle>
          <a:p>
            <a:fld id="{57FEE709-FCD6-7948-A09B-22B8D2DF0159}" type="slidenum">
              <a:rPr lang="x-none" altLang="x-none"/>
              <a:pPr/>
              <a:t>‹#›</a:t>
            </a:fld>
            <a:endParaRPr lang="x-none"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3DE40B-3580-D64E-AE12-4D3244A7553D}"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3046076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543" y="457646"/>
            <a:ext cx="2949029" cy="1599531"/>
          </a:xfrm>
        </p:spPr>
        <p:txBody>
          <a:bodyPr anchor="b"/>
          <a:lstStyle>
            <a:lvl1pPr>
              <a:defRPr sz="2250"/>
            </a:lvl1pPr>
          </a:lstStyle>
          <a:p>
            <a:r>
              <a:rPr lang="en-US"/>
              <a:t>Click to edit Master title style</a:t>
            </a:r>
          </a:p>
        </p:txBody>
      </p:sp>
      <p:sp>
        <p:nvSpPr>
          <p:cNvPr id="3" name="Picture Placeholder 2"/>
          <p:cNvSpPr>
            <a:spLocks noGrp="1"/>
          </p:cNvSpPr>
          <p:nvPr>
            <p:ph type="pic" idx="1"/>
          </p:nvPr>
        </p:nvSpPr>
        <p:spPr>
          <a:xfrm>
            <a:off x="3887763" y="987847"/>
            <a:ext cx="4628926" cy="4873377"/>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US" noProof="0">
              <a:sym typeface="Helvetica Light" charset="0"/>
            </a:endParaRPr>
          </a:p>
        </p:txBody>
      </p:sp>
      <p:sp>
        <p:nvSpPr>
          <p:cNvPr id="4" name="Text Placeholder 3"/>
          <p:cNvSpPr>
            <a:spLocks noGrp="1"/>
          </p:cNvSpPr>
          <p:nvPr>
            <p:ph type="body" sz="half" idx="2"/>
          </p:nvPr>
        </p:nvSpPr>
        <p:spPr>
          <a:xfrm>
            <a:off x="629543" y="2057177"/>
            <a:ext cx="294902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Rectangle 3"/>
          <p:cNvSpPr>
            <a:spLocks noGrp="1"/>
          </p:cNvSpPr>
          <p:nvPr>
            <p:ph type="sldNum" sz="quarter" idx="10"/>
          </p:nvPr>
        </p:nvSpPr>
        <p:spPr>
          <a:ln/>
        </p:spPr>
        <p:txBody>
          <a:bodyPr/>
          <a:lstStyle>
            <a:lvl1pPr>
              <a:defRPr/>
            </a:lvl1pPr>
          </a:lstStyle>
          <a:p>
            <a:fld id="{26606E5D-029C-7D4E-9AA7-B7044D753D31}" type="slidenum">
              <a:rPr lang="x-none" altLang="x-none"/>
              <a:pPr/>
              <a:t>‹#›</a:t>
            </a:fld>
            <a:endParaRPr lang="x-none" altLang="x-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83DB99F7-D068-404B-A137-C8E42FF7E88E}" type="slidenum">
              <a:rPr lang="x-none" altLang="x-none"/>
              <a:pPr/>
              <a:t>‹#›</a:t>
            </a:fld>
            <a:endParaRPr lang="x-none" altLang="x-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3137" y="312539"/>
            <a:ext cx="1951137" cy="59382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69727" y="312539"/>
            <a:ext cx="5746254" cy="59382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D52B7A5F-7666-B344-88E6-C43ACAEEC39A}" type="slidenum">
              <a:rPr lang="x-none" altLang="x-none"/>
              <a:pPr/>
              <a:t>‹#›</a:t>
            </a:fld>
            <a:endParaRPr lang="x-none" altLang="x-non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908"/>
            <a:ext cx="6858000" cy="2387576"/>
          </a:xfrm>
        </p:spPr>
        <p:txBody>
          <a:bodyPr anchor="b"/>
          <a:lstStyle>
            <a:lvl1pPr algn="ctr">
              <a:defRPr sz="4219"/>
            </a:lvl1pPr>
          </a:lstStyle>
          <a:p>
            <a:r>
              <a:rPr lang="en-US"/>
              <a:t>Click to edit Master title style</a:t>
            </a:r>
          </a:p>
        </p:txBody>
      </p:sp>
      <p:sp>
        <p:nvSpPr>
          <p:cNvPr id="3" name="Subtitle 2"/>
          <p:cNvSpPr>
            <a:spLocks noGrp="1"/>
          </p:cNvSpPr>
          <p:nvPr>
            <p:ph type="subTitle" idx="1"/>
          </p:nvPr>
        </p:nvSpPr>
        <p:spPr>
          <a:xfrm>
            <a:off x="1143000" y="3602013"/>
            <a:ext cx="6858000" cy="1655340"/>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p>
        </p:txBody>
      </p:sp>
      <p:sp>
        <p:nvSpPr>
          <p:cNvPr id="4" name="Rectangle 3"/>
          <p:cNvSpPr>
            <a:spLocks noGrp="1"/>
          </p:cNvSpPr>
          <p:nvPr>
            <p:ph type="sldNum" sz="quarter" idx="10"/>
          </p:nvPr>
        </p:nvSpPr>
        <p:spPr>
          <a:ln/>
        </p:spPr>
        <p:txBody>
          <a:bodyPr/>
          <a:lstStyle>
            <a:lvl1pPr>
              <a:defRPr/>
            </a:lvl1pPr>
          </a:lstStyle>
          <a:p>
            <a:fld id="{6FAB9E4B-8A98-D542-90CA-558B2F5DED1A}" type="slidenum">
              <a:rPr lang="x-none" altLang="x-none"/>
              <a:pPr/>
              <a:t>‹#›</a:t>
            </a:fld>
            <a:endParaRPr lang="x-none" altLang="x-non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A49D5A9B-0BF8-9A4B-AE1A-88DFC4F27E1F}" type="slidenum">
              <a:rPr lang="x-none" altLang="x-none"/>
              <a:pPr/>
              <a:t>‹#›</a:t>
            </a:fld>
            <a:endParaRPr lang="x-none" altLang="x-non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963" y="1710036"/>
            <a:ext cx="7887146" cy="2851919"/>
          </a:xfrm>
        </p:spPr>
        <p:txBody>
          <a:bodyPr anchor="b"/>
          <a:lstStyle>
            <a:lvl1pPr>
              <a:defRPr sz="4219"/>
            </a:lvl1pPr>
          </a:lstStyle>
          <a:p>
            <a:r>
              <a:rPr lang="en-US"/>
              <a:t>Click to edit Master title style</a:t>
            </a:r>
          </a:p>
        </p:txBody>
      </p:sp>
      <p:sp>
        <p:nvSpPr>
          <p:cNvPr id="3" name="Text Placeholder 2"/>
          <p:cNvSpPr>
            <a:spLocks noGrp="1"/>
          </p:cNvSpPr>
          <p:nvPr>
            <p:ph type="body" idx="1"/>
          </p:nvPr>
        </p:nvSpPr>
        <p:spPr>
          <a:xfrm>
            <a:off x="623963" y="4589859"/>
            <a:ext cx="7887146" cy="1500188"/>
          </a:xfrm>
        </p:spPr>
        <p:txBody>
          <a:bodyPr/>
          <a:lstStyle>
            <a:lvl1pPr marL="0" indent="0">
              <a:buNone/>
              <a:defRPr sz="1687"/>
            </a:lvl1pPr>
            <a:lvl2pPr marL="321457" indent="0">
              <a:buNone/>
              <a:defRPr sz="1406"/>
            </a:lvl2pPr>
            <a:lvl3pPr marL="642915" indent="0">
              <a:buNone/>
              <a:defRPr sz="1266"/>
            </a:lvl3pPr>
            <a:lvl4pPr marL="964372" indent="0">
              <a:buNone/>
              <a:defRPr sz="1125"/>
            </a:lvl4pPr>
            <a:lvl5pPr marL="1285829" indent="0">
              <a:buNone/>
              <a:defRPr sz="1125"/>
            </a:lvl5pPr>
            <a:lvl6pPr marL="1607287" indent="0">
              <a:buNone/>
              <a:defRPr sz="1125"/>
            </a:lvl6pPr>
            <a:lvl7pPr marL="1928744" indent="0">
              <a:buNone/>
              <a:defRPr sz="1125"/>
            </a:lvl7pPr>
            <a:lvl8pPr marL="2250201" indent="0">
              <a:buNone/>
              <a:defRPr sz="1125"/>
            </a:lvl8pPr>
            <a:lvl9pPr marL="2571659" indent="0">
              <a:buNone/>
              <a:defRPr sz="1125"/>
            </a:lvl9pPr>
          </a:lstStyle>
          <a:p>
            <a:pPr lvl="0"/>
            <a:r>
              <a:rPr lang="en-US"/>
              <a:t>Click to edit Master text styles</a:t>
            </a:r>
          </a:p>
        </p:txBody>
      </p:sp>
      <p:sp>
        <p:nvSpPr>
          <p:cNvPr id="4" name="Rectangle 3"/>
          <p:cNvSpPr>
            <a:spLocks noGrp="1"/>
          </p:cNvSpPr>
          <p:nvPr>
            <p:ph type="sldNum" sz="quarter" idx="10"/>
          </p:nvPr>
        </p:nvSpPr>
        <p:spPr>
          <a:ln/>
        </p:spPr>
        <p:txBody>
          <a:bodyPr/>
          <a:lstStyle>
            <a:lvl1pPr>
              <a:defRPr/>
            </a:lvl1pPr>
          </a:lstStyle>
          <a:p>
            <a:fld id="{AE47136C-8932-504A-AE75-EB2B546532B9}" type="slidenum">
              <a:rPr lang="x-none" altLang="x-none"/>
              <a:pPr/>
              <a:t>‹#›</a:t>
            </a:fld>
            <a:endParaRPr lang="x-none" altLang="x-non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69727" y="1830586"/>
            <a:ext cx="3848695" cy="4420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5578" y="1830586"/>
            <a:ext cx="3848695" cy="4420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p:cNvSpPr>
          <p:nvPr>
            <p:ph type="sldNum" sz="quarter" idx="10"/>
          </p:nvPr>
        </p:nvSpPr>
        <p:spPr>
          <a:ln/>
        </p:spPr>
        <p:txBody>
          <a:bodyPr/>
          <a:lstStyle>
            <a:lvl1pPr>
              <a:defRPr/>
            </a:lvl1pPr>
          </a:lstStyle>
          <a:p>
            <a:fld id="{5D09D5BB-6DB2-9442-8013-9A54CB5E87A0}" type="slidenum">
              <a:rPr lang="x-none" altLang="x-none"/>
              <a:pPr/>
              <a:t>‹#›</a:t>
            </a:fld>
            <a:endParaRPr lang="x-none" altLang="x-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544" y="365001"/>
            <a:ext cx="7887146" cy="1326059"/>
          </a:xfrm>
        </p:spPr>
        <p:txBody>
          <a:bodyPr/>
          <a:lstStyle/>
          <a:p>
            <a:r>
              <a:rPr lang="en-US"/>
              <a:t>Click to edit Master title style</a:t>
            </a:r>
          </a:p>
        </p:txBody>
      </p:sp>
      <p:sp>
        <p:nvSpPr>
          <p:cNvPr id="3" name="Text Placeholder 2"/>
          <p:cNvSpPr>
            <a:spLocks noGrp="1"/>
          </p:cNvSpPr>
          <p:nvPr>
            <p:ph type="body" idx="1"/>
          </p:nvPr>
        </p:nvSpPr>
        <p:spPr>
          <a:xfrm>
            <a:off x="629543" y="1681014"/>
            <a:ext cx="3868787"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29543" y="2504777"/>
            <a:ext cx="3868787"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8927" y="1681014"/>
            <a:ext cx="3887762"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4628927" y="2504777"/>
            <a:ext cx="3887762"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p:cNvSpPr>
          <p:nvPr>
            <p:ph type="sldNum" sz="quarter" idx="10"/>
          </p:nvPr>
        </p:nvSpPr>
        <p:spPr>
          <a:ln/>
        </p:spPr>
        <p:txBody>
          <a:bodyPr/>
          <a:lstStyle>
            <a:lvl1pPr>
              <a:defRPr/>
            </a:lvl1pPr>
          </a:lstStyle>
          <a:p>
            <a:fld id="{C7783C88-6840-374A-A900-F2451BBF483E}" type="slidenum">
              <a:rPr lang="x-none" altLang="x-none"/>
              <a:pPr/>
              <a:t>‹#›</a:t>
            </a:fld>
            <a:endParaRPr lang="x-none" altLang="x-non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p:cNvSpPr>
          <p:nvPr>
            <p:ph type="sldNum" sz="quarter" idx="10"/>
          </p:nvPr>
        </p:nvSpPr>
        <p:spPr>
          <a:ln/>
        </p:spPr>
        <p:txBody>
          <a:bodyPr/>
          <a:lstStyle>
            <a:lvl1pPr>
              <a:defRPr/>
            </a:lvl1pPr>
          </a:lstStyle>
          <a:p>
            <a:fld id="{B9B669F2-D1FB-404C-AF68-36C8545BC4F6}" type="slidenum">
              <a:rPr lang="x-none" altLang="x-none"/>
              <a:pPr/>
              <a:t>‹#›</a:t>
            </a:fld>
            <a:endParaRPr lang="x-none" altLang="x-non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p:cNvSpPr>
          <p:nvPr>
            <p:ph type="sldNum" sz="quarter" idx="10"/>
          </p:nvPr>
        </p:nvSpPr>
        <p:spPr>
          <a:ln/>
        </p:spPr>
        <p:txBody>
          <a:bodyPr/>
          <a:lstStyle>
            <a:lvl1pPr>
              <a:defRPr/>
            </a:lvl1pPr>
          </a:lstStyle>
          <a:p>
            <a:fld id="{C3D2D664-9764-EB40-AB20-510C8B75DBD9}" type="slidenum">
              <a:rPr lang="x-none" altLang="x-none"/>
              <a:pPr/>
              <a:t>‹#›</a:t>
            </a:fld>
            <a:endParaRPr lang="x-none"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DE40B-3580-D64E-AE12-4D3244A7553D}"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25622534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543" y="457646"/>
            <a:ext cx="2949029" cy="1599531"/>
          </a:xfrm>
        </p:spPr>
        <p:txBody>
          <a:bodyPr anchor="b"/>
          <a:lstStyle>
            <a:lvl1pPr>
              <a:defRPr sz="2250"/>
            </a:lvl1pPr>
          </a:lstStyle>
          <a:p>
            <a:r>
              <a:rPr lang="en-US"/>
              <a:t>Click to edit Master title style</a:t>
            </a:r>
          </a:p>
        </p:txBody>
      </p:sp>
      <p:sp>
        <p:nvSpPr>
          <p:cNvPr id="3" name="Content Placeholder 2"/>
          <p:cNvSpPr>
            <a:spLocks noGrp="1"/>
          </p:cNvSpPr>
          <p:nvPr>
            <p:ph idx="1"/>
          </p:nvPr>
        </p:nvSpPr>
        <p:spPr>
          <a:xfrm>
            <a:off x="3887763" y="987847"/>
            <a:ext cx="4628926" cy="4873377"/>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543" y="2057177"/>
            <a:ext cx="294902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Rectangle 3"/>
          <p:cNvSpPr>
            <a:spLocks noGrp="1"/>
          </p:cNvSpPr>
          <p:nvPr>
            <p:ph type="sldNum" sz="quarter" idx="10"/>
          </p:nvPr>
        </p:nvSpPr>
        <p:spPr>
          <a:ln/>
        </p:spPr>
        <p:txBody>
          <a:bodyPr/>
          <a:lstStyle>
            <a:lvl1pPr>
              <a:defRPr/>
            </a:lvl1pPr>
          </a:lstStyle>
          <a:p>
            <a:fld id="{57FEE709-FCD6-7948-A09B-22B8D2DF0159}" type="slidenum">
              <a:rPr lang="x-none" altLang="x-none"/>
              <a:pPr/>
              <a:t>‹#›</a:t>
            </a:fld>
            <a:endParaRPr lang="x-none" altLang="x-non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543" y="457646"/>
            <a:ext cx="2949029" cy="1599531"/>
          </a:xfrm>
        </p:spPr>
        <p:txBody>
          <a:bodyPr anchor="b"/>
          <a:lstStyle>
            <a:lvl1pPr>
              <a:defRPr sz="2250"/>
            </a:lvl1pPr>
          </a:lstStyle>
          <a:p>
            <a:r>
              <a:rPr lang="en-US"/>
              <a:t>Click to edit Master title style</a:t>
            </a:r>
          </a:p>
        </p:txBody>
      </p:sp>
      <p:sp>
        <p:nvSpPr>
          <p:cNvPr id="3" name="Picture Placeholder 2"/>
          <p:cNvSpPr>
            <a:spLocks noGrp="1"/>
          </p:cNvSpPr>
          <p:nvPr>
            <p:ph type="pic" idx="1"/>
          </p:nvPr>
        </p:nvSpPr>
        <p:spPr>
          <a:xfrm>
            <a:off x="3887763" y="987847"/>
            <a:ext cx="4628926" cy="4873377"/>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US" noProof="0">
              <a:sym typeface="Helvetica Light" charset="0"/>
            </a:endParaRPr>
          </a:p>
        </p:txBody>
      </p:sp>
      <p:sp>
        <p:nvSpPr>
          <p:cNvPr id="4" name="Text Placeholder 3"/>
          <p:cNvSpPr>
            <a:spLocks noGrp="1"/>
          </p:cNvSpPr>
          <p:nvPr>
            <p:ph type="body" sz="half" idx="2"/>
          </p:nvPr>
        </p:nvSpPr>
        <p:spPr>
          <a:xfrm>
            <a:off x="629543" y="2057177"/>
            <a:ext cx="294902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Rectangle 3"/>
          <p:cNvSpPr>
            <a:spLocks noGrp="1"/>
          </p:cNvSpPr>
          <p:nvPr>
            <p:ph type="sldNum" sz="quarter" idx="10"/>
          </p:nvPr>
        </p:nvSpPr>
        <p:spPr>
          <a:ln/>
        </p:spPr>
        <p:txBody>
          <a:bodyPr/>
          <a:lstStyle>
            <a:lvl1pPr>
              <a:defRPr/>
            </a:lvl1pPr>
          </a:lstStyle>
          <a:p>
            <a:fld id="{26606E5D-029C-7D4E-9AA7-B7044D753D31}" type="slidenum">
              <a:rPr lang="x-none" altLang="x-none"/>
              <a:pPr/>
              <a:t>‹#›</a:t>
            </a:fld>
            <a:endParaRPr lang="x-none" altLang="x-non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83DB99F7-D068-404B-A137-C8E42FF7E88E}" type="slidenum">
              <a:rPr lang="x-none" altLang="x-none"/>
              <a:pPr/>
              <a:t>‹#›</a:t>
            </a:fld>
            <a:endParaRPr lang="x-none" altLang="x-non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3137" y="312539"/>
            <a:ext cx="1951137" cy="59382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69727" y="312539"/>
            <a:ext cx="5746254" cy="59382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D52B7A5F-7666-B344-88E6-C43ACAEEC39A}" type="slidenum">
              <a:rPr lang="x-none" altLang="x-none"/>
              <a:pPr/>
              <a:t>‹#›</a:t>
            </a:fld>
            <a:endParaRPr lang="x-none" altLang="x-non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908"/>
            <a:ext cx="6858000" cy="2387576"/>
          </a:xfrm>
        </p:spPr>
        <p:txBody>
          <a:bodyPr anchor="b"/>
          <a:lstStyle>
            <a:lvl1pPr algn="ctr">
              <a:defRPr sz="4219"/>
            </a:lvl1pPr>
          </a:lstStyle>
          <a:p>
            <a:r>
              <a:rPr lang="en-US"/>
              <a:t>Click to edit Master title style</a:t>
            </a:r>
          </a:p>
        </p:txBody>
      </p:sp>
      <p:sp>
        <p:nvSpPr>
          <p:cNvPr id="3" name="Subtitle 2"/>
          <p:cNvSpPr>
            <a:spLocks noGrp="1"/>
          </p:cNvSpPr>
          <p:nvPr>
            <p:ph type="subTitle" idx="1"/>
          </p:nvPr>
        </p:nvSpPr>
        <p:spPr>
          <a:xfrm>
            <a:off x="1143000" y="3602013"/>
            <a:ext cx="6858000" cy="1655340"/>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p>
        </p:txBody>
      </p:sp>
      <p:sp>
        <p:nvSpPr>
          <p:cNvPr id="4" name="Rectangle 3"/>
          <p:cNvSpPr>
            <a:spLocks noGrp="1"/>
          </p:cNvSpPr>
          <p:nvPr>
            <p:ph type="sldNum" sz="quarter" idx="10"/>
          </p:nvPr>
        </p:nvSpPr>
        <p:spPr>
          <a:ln/>
        </p:spPr>
        <p:txBody>
          <a:bodyPr/>
          <a:lstStyle>
            <a:lvl1pPr>
              <a:defRPr/>
            </a:lvl1pPr>
          </a:lstStyle>
          <a:p>
            <a:fld id="{6FAB9E4B-8A98-D542-90CA-558B2F5DED1A}" type="slidenum">
              <a:rPr lang="x-none" altLang="x-none"/>
              <a:pPr/>
              <a:t>‹#›</a:t>
            </a:fld>
            <a:endParaRPr lang="x-none" altLang="x-non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A49D5A9B-0BF8-9A4B-AE1A-88DFC4F27E1F}" type="slidenum">
              <a:rPr lang="x-none" altLang="x-none"/>
              <a:pPr/>
              <a:t>‹#›</a:t>
            </a:fld>
            <a:endParaRPr lang="x-none" altLang="x-non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963" y="1710036"/>
            <a:ext cx="7887146" cy="2851919"/>
          </a:xfrm>
        </p:spPr>
        <p:txBody>
          <a:bodyPr anchor="b"/>
          <a:lstStyle>
            <a:lvl1pPr>
              <a:defRPr sz="4219"/>
            </a:lvl1pPr>
          </a:lstStyle>
          <a:p>
            <a:r>
              <a:rPr lang="en-US"/>
              <a:t>Click to edit Master title style</a:t>
            </a:r>
          </a:p>
        </p:txBody>
      </p:sp>
      <p:sp>
        <p:nvSpPr>
          <p:cNvPr id="3" name="Text Placeholder 2"/>
          <p:cNvSpPr>
            <a:spLocks noGrp="1"/>
          </p:cNvSpPr>
          <p:nvPr>
            <p:ph type="body" idx="1"/>
          </p:nvPr>
        </p:nvSpPr>
        <p:spPr>
          <a:xfrm>
            <a:off x="623963" y="4589859"/>
            <a:ext cx="7887146" cy="1500188"/>
          </a:xfrm>
        </p:spPr>
        <p:txBody>
          <a:bodyPr/>
          <a:lstStyle>
            <a:lvl1pPr marL="0" indent="0">
              <a:buNone/>
              <a:defRPr sz="1687"/>
            </a:lvl1pPr>
            <a:lvl2pPr marL="321457" indent="0">
              <a:buNone/>
              <a:defRPr sz="1406"/>
            </a:lvl2pPr>
            <a:lvl3pPr marL="642915" indent="0">
              <a:buNone/>
              <a:defRPr sz="1266"/>
            </a:lvl3pPr>
            <a:lvl4pPr marL="964372" indent="0">
              <a:buNone/>
              <a:defRPr sz="1125"/>
            </a:lvl4pPr>
            <a:lvl5pPr marL="1285829" indent="0">
              <a:buNone/>
              <a:defRPr sz="1125"/>
            </a:lvl5pPr>
            <a:lvl6pPr marL="1607287" indent="0">
              <a:buNone/>
              <a:defRPr sz="1125"/>
            </a:lvl6pPr>
            <a:lvl7pPr marL="1928744" indent="0">
              <a:buNone/>
              <a:defRPr sz="1125"/>
            </a:lvl7pPr>
            <a:lvl8pPr marL="2250201" indent="0">
              <a:buNone/>
              <a:defRPr sz="1125"/>
            </a:lvl8pPr>
            <a:lvl9pPr marL="2571659" indent="0">
              <a:buNone/>
              <a:defRPr sz="1125"/>
            </a:lvl9pPr>
          </a:lstStyle>
          <a:p>
            <a:pPr lvl="0"/>
            <a:r>
              <a:rPr lang="en-US"/>
              <a:t>Click to edit Master text styles</a:t>
            </a:r>
          </a:p>
        </p:txBody>
      </p:sp>
      <p:sp>
        <p:nvSpPr>
          <p:cNvPr id="4" name="Rectangle 3"/>
          <p:cNvSpPr>
            <a:spLocks noGrp="1"/>
          </p:cNvSpPr>
          <p:nvPr>
            <p:ph type="sldNum" sz="quarter" idx="10"/>
          </p:nvPr>
        </p:nvSpPr>
        <p:spPr>
          <a:ln/>
        </p:spPr>
        <p:txBody>
          <a:bodyPr/>
          <a:lstStyle>
            <a:lvl1pPr>
              <a:defRPr/>
            </a:lvl1pPr>
          </a:lstStyle>
          <a:p>
            <a:fld id="{AE47136C-8932-504A-AE75-EB2B546532B9}" type="slidenum">
              <a:rPr lang="x-none" altLang="x-none"/>
              <a:pPr/>
              <a:t>‹#›</a:t>
            </a:fld>
            <a:endParaRPr lang="x-none" altLang="x-non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69727" y="1830586"/>
            <a:ext cx="3848695" cy="4420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5578" y="1830586"/>
            <a:ext cx="3848695" cy="4420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p:cNvSpPr>
          <p:nvPr>
            <p:ph type="sldNum" sz="quarter" idx="10"/>
          </p:nvPr>
        </p:nvSpPr>
        <p:spPr>
          <a:ln/>
        </p:spPr>
        <p:txBody>
          <a:bodyPr/>
          <a:lstStyle>
            <a:lvl1pPr>
              <a:defRPr/>
            </a:lvl1pPr>
          </a:lstStyle>
          <a:p>
            <a:fld id="{5D09D5BB-6DB2-9442-8013-9A54CB5E87A0}" type="slidenum">
              <a:rPr lang="x-none" altLang="x-none"/>
              <a:pPr/>
              <a:t>‹#›</a:t>
            </a:fld>
            <a:endParaRPr lang="x-none" altLang="x-non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544" y="365001"/>
            <a:ext cx="7887146" cy="1326059"/>
          </a:xfrm>
        </p:spPr>
        <p:txBody>
          <a:bodyPr/>
          <a:lstStyle/>
          <a:p>
            <a:r>
              <a:rPr lang="en-US"/>
              <a:t>Click to edit Master title style</a:t>
            </a:r>
          </a:p>
        </p:txBody>
      </p:sp>
      <p:sp>
        <p:nvSpPr>
          <p:cNvPr id="3" name="Text Placeholder 2"/>
          <p:cNvSpPr>
            <a:spLocks noGrp="1"/>
          </p:cNvSpPr>
          <p:nvPr>
            <p:ph type="body" idx="1"/>
          </p:nvPr>
        </p:nvSpPr>
        <p:spPr>
          <a:xfrm>
            <a:off x="629543" y="1681014"/>
            <a:ext cx="3868787"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29543" y="2504777"/>
            <a:ext cx="3868787"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8927" y="1681014"/>
            <a:ext cx="3887762"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4628927" y="2504777"/>
            <a:ext cx="3887762"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p:cNvSpPr>
          <p:nvPr>
            <p:ph type="sldNum" sz="quarter" idx="10"/>
          </p:nvPr>
        </p:nvSpPr>
        <p:spPr>
          <a:ln/>
        </p:spPr>
        <p:txBody>
          <a:bodyPr/>
          <a:lstStyle>
            <a:lvl1pPr>
              <a:defRPr/>
            </a:lvl1pPr>
          </a:lstStyle>
          <a:p>
            <a:fld id="{C7783C88-6840-374A-A900-F2451BBF483E}" type="slidenum">
              <a:rPr lang="x-none" altLang="x-none"/>
              <a:pPr/>
              <a:t>‹#›</a:t>
            </a:fld>
            <a:endParaRPr lang="x-none" altLang="x-non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p:cNvSpPr>
          <p:nvPr>
            <p:ph type="sldNum" sz="quarter" idx="10"/>
          </p:nvPr>
        </p:nvSpPr>
        <p:spPr>
          <a:ln/>
        </p:spPr>
        <p:txBody>
          <a:bodyPr/>
          <a:lstStyle>
            <a:lvl1pPr>
              <a:defRPr/>
            </a:lvl1pPr>
          </a:lstStyle>
          <a:p>
            <a:fld id="{B9B669F2-D1FB-404C-AF68-36C8545BC4F6}" type="slidenum">
              <a:rPr lang="x-none" altLang="x-none"/>
              <a:pPr/>
              <a:t>‹#›</a:t>
            </a:fld>
            <a:endParaRPr lang="x-none" alt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3DE40B-3580-D64E-AE12-4D3244A7553D}" type="datetimeFigureOut">
              <a:rPr lang="en-US" smtClean="0"/>
              <a:t>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7704845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p:cNvSpPr>
          <p:nvPr>
            <p:ph type="sldNum" sz="quarter" idx="10"/>
          </p:nvPr>
        </p:nvSpPr>
        <p:spPr>
          <a:ln/>
        </p:spPr>
        <p:txBody>
          <a:bodyPr/>
          <a:lstStyle>
            <a:lvl1pPr>
              <a:defRPr/>
            </a:lvl1pPr>
          </a:lstStyle>
          <a:p>
            <a:fld id="{C3D2D664-9764-EB40-AB20-510C8B75DBD9}" type="slidenum">
              <a:rPr lang="x-none" altLang="x-none"/>
              <a:pPr/>
              <a:t>‹#›</a:t>
            </a:fld>
            <a:endParaRPr lang="x-none" altLang="x-non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543" y="457646"/>
            <a:ext cx="2949029" cy="1599531"/>
          </a:xfrm>
        </p:spPr>
        <p:txBody>
          <a:bodyPr anchor="b"/>
          <a:lstStyle>
            <a:lvl1pPr>
              <a:defRPr sz="2250"/>
            </a:lvl1pPr>
          </a:lstStyle>
          <a:p>
            <a:r>
              <a:rPr lang="en-US"/>
              <a:t>Click to edit Master title style</a:t>
            </a:r>
          </a:p>
        </p:txBody>
      </p:sp>
      <p:sp>
        <p:nvSpPr>
          <p:cNvPr id="3" name="Content Placeholder 2"/>
          <p:cNvSpPr>
            <a:spLocks noGrp="1"/>
          </p:cNvSpPr>
          <p:nvPr>
            <p:ph idx="1"/>
          </p:nvPr>
        </p:nvSpPr>
        <p:spPr>
          <a:xfrm>
            <a:off x="3887763" y="987847"/>
            <a:ext cx="4628926" cy="4873377"/>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543" y="2057177"/>
            <a:ext cx="294902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Rectangle 3"/>
          <p:cNvSpPr>
            <a:spLocks noGrp="1"/>
          </p:cNvSpPr>
          <p:nvPr>
            <p:ph type="sldNum" sz="quarter" idx="10"/>
          </p:nvPr>
        </p:nvSpPr>
        <p:spPr>
          <a:ln/>
        </p:spPr>
        <p:txBody>
          <a:bodyPr/>
          <a:lstStyle>
            <a:lvl1pPr>
              <a:defRPr/>
            </a:lvl1pPr>
          </a:lstStyle>
          <a:p>
            <a:fld id="{57FEE709-FCD6-7948-A09B-22B8D2DF0159}" type="slidenum">
              <a:rPr lang="x-none" altLang="x-none"/>
              <a:pPr/>
              <a:t>‹#›</a:t>
            </a:fld>
            <a:endParaRPr lang="x-none" altLang="x-non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543" y="457646"/>
            <a:ext cx="2949029" cy="1599531"/>
          </a:xfrm>
        </p:spPr>
        <p:txBody>
          <a:bodyPr anchor="b"/>
          <a:lstStyle>
            <a:lvl1pPr>
              <a:defRPr sz="2250"/>
            </a:lvl1pPr>
          </a:lstStyle>
          <a:p>
            <a:r>
              <a:rPr lang="en-US"/>
              <a:t>Click to edit Master title style</a:t>
            </a:r>
          </a:p>
        </p:txBody>
      </p:sp>
      <p:sp>
        <p:nvSpPr>
          <p:cNvPr id="3" name="Picture Placeholder 2"/>
          <p:cNvSpPr>
            <a:spLocks noGrp="1"/>
          </p:cNvSpPr>
          <p:nvPr>
            <p:ph type="pic" idx="1"/>
          </p:nvPr>
        </p:nvSpPr>
        <p:spPr>
          <a:xfrm>
            <a:off x="3887763" y="987847"/>
            <a:ext cx="4628926" cy="4873377"/>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US" noProof="0">
              <a:sym typeface="Helvetica Light" charset="0"/>
            </a:endParaRPr>
          </a:p>
        </p:txBody>
      </p:sp>
      <p:sp>
        <p:nvSpPr>
          <p:cNvPr id="4" name="Text Placeholder 3"/>
          <p:cNvSpPr>
            <a:spLocks noGrp="1"/>
          </p:cNvSpPr>
          <p:nvPr>
            <p:ph type="body" sz="half" idx="2"/>
          </p:nvPr>
        </p:nvSpPr>
        <p:spPr>
          <a:xfrm>
            <a:off x="629543" y="2057177"/>
            <a:ext cx="294902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Rectangle 3"/>
          <p:cNvSpPr>
            <a:spLocks noGrp="1"/>
          </p:cNvSpPr>
          <p:nvPr>
            <p:ph type="sldNum" sz="quarter" idx="10"/>
          </p:nvPr>
        </p:nvSpPr>
        <p:spPr>
          <a:ln/>
        </p:spPr>
        <p:txBody>
          <a:bodyPr/>
          <a:lstStyle>
            <a:lvl1pPr>
              <a:defRPr/>
            </a:lvl1pPr>
          </a:lstStyle>
          <a:p>
            <a:fld id="{26606E5D-029C-7D4E-9AA7-B7044D753D31}" type="slidenum">
              <a:rPr lang="x-none" altLang="x-none"/>
              <a:pPr/>
              <a:t>‹#›</a:t>
            </a:fld>
            <a:endParaRPr lang="x-none" altLang="x-non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83DB99F7-D068-404B-A137-C8E42FF7E88E}" type="slidenum">
              <a:rPr lang="x-none" altLang="x-none"/>
              <a:pPr/>
              <a:t>‹#›</a:t>
            </a:fld>
            <a:endParaRPr lang="x-none" altLang="x-non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3137" y="312539"/>
            <a:ext cx="1951137" cy="59382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69727" y="312539"/>
            <a:ext cx="5746254" cy="59382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D52B7A5F-7666-B344-88E6-C43ACAEEC39A}" type="slidenum">
              <a:rPr lang="x-none" altLang="x-none"/>
              <a:pPr/>
              <a:t>‹#›</a:t>
            </a:fld>
            <a:endParaRPr lang="x-none" altLang="x-non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908"/>
            <a:ext cx="6858000" cy="2387576"/>
          </a:xfrm>
        </p:spPr>
        <p:txBody>
          <a:bodyPr anchor="b"/>
          <a:lstStyle>
            <a:lvl1pPr algn="ctr">
              <a:defRPr sz="4219"/>
            </a:lvl1pPr>
          </a:lstStyle>
          <a:p>
            <a:r>
              <a:rPr lang="en-US"/>
              <a:t>Click to edit Master title style</a:t>
            </a:r>
          </a:p>
        </p:txBody>
      </p:sp>
      <p:sp>
        <p:nvSpPr>
          <p:cNvPr id="3" name="Subtitle 2"/>
          <p:cNvSpPr>
            <a:spLocks noGrp="1"/>
          </p:cNvSpPr>
          <p:nvPr>
            <p:ph type="subTitle" idx="1"/>
          </p:nvPr>
        </p:nvSpPr>
        <p:spPr>
          <a:xfrm>
            <a:off x="1143000" y="3602013"/>
            <a:ext cx="6858000" cy="1655340"/>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p>
        </p:txBody>
      </p:sp>
      <p:sp>
        <p:nvSpPr>
          <p:cNvPr id="4" name="Rectangle 3"/>
          <p:cNvSpPr>
            <a:spLocks noGrp="1"/>
          </p:cNvSpPr>
          <p:nvPr>
            <p:ph type="sldNum" sz="quarter" idx="10"/>
          </p:nvPr>
        </p:nvSpPr>
        <p:spPr>
          <a:ln/>
        </p:spPr>
        <p:txBody>
          <a:bodyPr/>
          <a:lstStyle>
            <a:lvl1pPr>
              <a:defRPr/>
            </a:lvl1pPr>
          </a:lstStyle>
          <a:p>
            <a:fld id="{6FAB9E4B-8A98-D542-90CA-558B2F5DED1A}" type="slidenum">
              <a:rPr lang="x-none" altLang="x-none"/>
              <a:pPr/>
              <a:t>‹#›</a:t>
            </a:fld>
            <a:endParaRPr lang="x-none" altLang="x-non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A49D5A9B-0BF8-9A4B-AE1A-88DFC4F27E1F}" type="slidenum">
              <a:rPr lang="x-none" altLang="x-none"/>
              <a:pPr/>
              <a:t>‹#›</a:t>
            </a:fld>
            <a:endParaRPr lang="x-none" altLang="x-non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963" y="1710036"/>
            <a:ext cx="7887146" cy="2851919"/>
          </a:xfrm>
        </p:spPr>
        <p:txBody>
          <a:bodyPr anchor="b"/>
          <a:lstStyle>
            <a:lvl1pPr>
              <a:defRPr sz="4219"/>
            </a:lvl1pPr>
          </a:lstStyle>
          <a:p>
            <a:r>
              <a:rPr lang="en-US"/>
              <a:t>Click to edit Master title style</a:t>
            </a:r>
          </a:p>
        </p:txBody>
      </p:sp>
      <p:sp>
        <p:nvSpPr>
          <p:cNvPr id="3" name="Text Placeholder 2"/>
          <p:cNvSpPr>
            <a:spLocks noGrp="1"/>
          </p:cNvSpPr>
          <p:nvPr>
            <p:ph type="body" idx="1"/>
          </p:nvPr>
        </p:nvSpPr>
        <p:spPr>
          <a:xfrm>
            <a:off x="623963" y="4589859"/>
            <a:ext cx="7887146" cy="1500188"/>
          </a:xfrm>
        </p:spPr>
        <p:txBody>
          <a:bodyPr/>
          <a:lstStyle>
            <a:lvl1pPr marL="0" indent="0">
              <a:buNone/>
              <a:defRPr sz="1687"/>
            </a:lvl1pPr>
            <a:lvl2pPr marL="321457" indent="0">
              <a:buNone/>
              <a:defRPr sz="1406"/>
            </a:lvl2pPr>
            <a:lvl3pPr marL="642915" indent="0">
              <a:buNone/>
              <a:defRPr sz="1266"/>
            </a:lvl3pPr>
            <a:lvl4pPr marL="964372" indent="0">
              <a:buNone/>
              <a:defRPr sz="1125"/>
            </a:lvl4pPr>
            <a:lvl5pPr marL="1285829" indent="0">
              <a:buNone/>
              <a:defRPr sz="1125"/>
            </a:lvl5pPr>
            <a:lvl6pPr marL="1607287" indent="0">
              <a:buNone/>
              <a:defRPr sz="1125"/>
            </a:lvl6pPr>
            <a:lvl7pPr marL="1928744" indent="0">
              <a:buNone/>
              <a:defRPr sz="1125"/>
            </a:lvl7pPr>
            <a:lvl8pPr marL="2250201" indent="0">
              <a:buNone/>
              <a:defRPr sz="1125"/>
            </a:lvl8pPr>
            <a:lvl9pPr marL="2571659" indent="0">
              <a:buNone/>
              <a:defRPr sz="1125"/>
            </a:lvl9pPr>
          </a:lstStyle>
          <a:p>
            <a:pPr lvl="0"/>
            <a:r>
              <a:rPr lang="en-US"/>
              <a:t>Click to edit Master text styles</a:t>
            </a:r>
          </a:p>
        </p:txBody>
      </p:sp>
      <p:sp>
        <p:nvSpPr>
          <p:cNvPr id="4" name="Rectangle 3"/>
          <p:cNvSpPr>
            <a:spLocks noGrp="1"/>
          </p:cNvSpPr>
          <p:nvPr>
            <p:ph type="sldNum" sz="quarter" idx="10"/>
          </p:nvPr>
        </p:nvSpPr>
        <p:spPr>
          <a:ln/>
        </p:spPr>
        <p:txBody>
          <a:bodyPr/>
          <a:lstStyle>
            <a:lvl1pPr>
              <a:defRPr/>
            </a:lvl1pPr>
          </a:lstStyle>
          <a:p>
            <a:fld id="{AE47136C-8932-504A-AE75-EB2B546532B9}" type="slidenum">
              <a:rPr lang="x-none" altLang="x-none"/>
              <a:pPr/>
              <a:t>‹#›</a:t>
            </a:fld>
            <a:endParaRPr lang="x-none" altLang="x-non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69727" y="1830586"/>
            <a:ext cx="3848695" cy="4420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5578" y="1830586"/>
            <a:ext cx="3848695" cy="4420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p:cNvSpPr>
          <p:nvPr>
            <p:ph type="sldNum" sz="quarter" idx="10"/>
          </p:nvPr>
        </p:nvSpPr>
        <p:spPr>
          <a:ln/>
        </p:spPr>
        <p:txBody>
          <a:bodyPr/>
          <a:lstStyle>
            <a:lvl1pPr>
              <a:defRPr/>
            </a:lvl1pPr>
          </a:lstStyle>
          <a:p>
            <a:fld id="{5D09D5BB-6DB2-9442-8013-9A54CB5E87A0}" type="slidenum">
              <a:rPr lang="x-none" altLang="x-none"/>
              <a:pPr/>
              <a:t>‹#›</a:t>
            </a:fld>
            <a:endParaRPr lang="x-none" altLang="x-non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544" y="365001"/>
            <a:ext cx="7887146" cy="1326059"/>
          </a:xfrm>
        </p:spPr>
        <p:txBody>
          <a:bodyPr/>
          <a:lstStyle/>
          <a:p>
            <a:r>
              <a:rPr lang="en-US"/>
              <a:t>Click to edit Master title style</a:t>
            </a:r>
          </a:p>
        </p:txBody>
      </p:sp>
      <p:sp>
        <p:nvSpPr>
          <p:cNvPr id="3" name="Text Placeholder 2"/>
          <p:cNvSpPr>
            <a:spLocks noGrp="1"/>
          </p:cNvSpPr>
          <p:nvPr>
            <p:ph type="body" idx="1"/>
          </p:nvPr>
        </p:nvSpPr>
        <p:spPr>
          <a:xfrm>
            <a:off x="629543" y="1681014"/>
            <a:ext cx="3868787"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29543" y="2504777"/>
            <a:ext cx="3868787"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8927" y="1681014"/>
            <a:ext cx="3887762" cy="823764"/>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4628927" y="2504777"/>
            <a:ext cx="3887762" cy="3684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p:cNvSpPr>
          <p:nvPr>
            <p:ph type="sldNum" sz="quarter" idx="10"/>
          </p:nvPr>
        </p:nvSpPr>
        <p:spPr>
          <a:ln/>
        </p:spPr>
        <p:txBody>
          <a:bodyPr/>
          <a:lstStyle>
            <a:lvl1pPr>
              <a:defRPr/>
            </a:lvl1pPr>
          </a:lstStyle>
          <a:p>
            <a:fld id="{C7783C88-6840-374A-A900-F2451BBF483E}" type="slidenum">
              <a:rPr lang="x-none" altLang="x-none"/>
              <a:pPr/>
              <a:t>‹#›</a:t>
            </a:fld>
            <a:endParaRPr lang="x-none" alt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3DE40B-3580-D64E-AE12-4D3244A7553D}" type="datetimeFigureOut">
              <a:rPr lang="en-US" smtClean="0"/>
              <a:t>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38734184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p:cNvSpPr>
          <p:nvPr>
            <p:ph type="sldNum" sz="quarter" idx="10"/>
          </p:nvPr>
        </p:nvSpPr>
        <p:spPr>
          <a:ln/>
        </p:spPr>
        <p:txBody>
          <a:bodyPr/>
          <a:lstStyle>
            <a:lvl1pPr>
              <a:defRPr/>
            </a:lvl1pPr>
          </a:lstStyle>
          <a:p>
            <a:fld id="{B9B669F2-D1FB-404C-AF68-36C8545BC4F6}" type="slidenum">
              <a:rPr lang="x-none" altLang="x-none"/>
              <a:pPr/>
              <a:t>‹#›</a:t>
            </a:fld>
            <a:endParaRPr lang="x-none" altLang="x-non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p:cNvSpPr>
          <p:nvPr>
            <p:ph type="sldNum" sz="quarter" idx="10"/>
          </p:nvPr>
        </p:nvSpPr>
        <p:spPr>
          <a:ln/>
        </p:spPr>
        <p:txBody>
          <a:bodyPr/>
          <a:lstStyle>
            <a:lvl1pPr>
              <a:defRPr/>
            </a:lvl1pPr>
          </a:lstStyle>
          <a:p>
            <a:fld id="{C3D2D664-9764-EB40-AB20-510C8B75DBD9}" type="slidenum">
              <a:rPr lang="x-none" altLang="x-none"/>
              <a:pPr/>
              <a:t>‹#›</a:t>
            </a:fld>
            <a:endParaRPr lang="x-none" altLang="x-non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543" y="457646"/>
            <a:ext cx="2949029" cy="1599531"/>
          </a:xfrm>
        </p:spPr>
        <p:txBody>
          <a:bodyPr anchor="b"/>
          <a:lstStyle>
            <a:lvl1pPr>
              <a:defRPr sz="2250"/>
            </a:lvl1pPr>
          </a:lstStyle>
          <a:p>
            <a:r>
              <a:rPr lang="en-US"/>
              <a:t>Click to edit Master title style</a:t>
            </a:r>
          </a:p>
        </p:txBody>
      </p:sp>
      <p:sp>
        <p:nvSpPr>
          <p:cNvPr id="3" name="Content Placeholder 2"/>
          <p:cNvSpPr>
            <a:spLocks noGrp="1"/>
          </p:cNvSpPr>
          <p:nvPr>
            <p:ph idx="1"/>
          </p:nvPr>
        </p:nvSpPr>
        <p:spPr>
          <a:xfrm>
            <a:off x="3887763" y="987847"/>
            <a:ext cx="4628926" cy="4873377"/>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543" y="2057177"/>
            <a:ext cx="294902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Rectangle 3"/>
          <p:cNvSpPr>
            <a:spLocks noGrp="1"/>
          </p:cNvSpPr>
          <p:nvPr>
            <p:ph type="sldNum" sz="quarter" idx="10"/>
          </p:nvPr>
        </p:nvSpPr>
        <p:spPr>
          <a:ln/>
        </p:spPr>
        <p:txBody>
          <a:bodyPr/>
          <a:lstStyle>
            <a:lvl1pPr>
              <a:defRPr/>
            </a:lvl1pPr>
          </a:lstStyle>
          <a:p>
            <a:fld id="{57FEE709-FCD6-7948-A09B-22B8D2DF0159}" type="slidenum">
              <a:rPr lang="x-none" altLang="x-none"/>
              <a:pPr/>
              <a:t>‹#›</a:t>
            </a:fld>
            <a:endParaRPr lang="x-none" altLang="x-non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543" y="457646"/>
            <a:ext cx="2949029" cy="1599531"/>
          </a:xfrm>
        </p:spPr>
        <p:txBody>
          <a:bodyPr anchor="b"/>
          <a:lstStyle>
            <a:lvl1pPr>
              <a:defRPr sz="2250"/>
            </a:lvl1pPr>
          </a:lstStyle>
          <a:p>
            <a:r>
              <a:rPr lang="en-US"/>
              <a:t>Click to edit Master title style</a:t>
            </a:r>
          </a:p>
        </p:txBody>
      </p:sp>
      <p:sp>
        <p:nvSpPr>
          <p:cNvPr id="3" name="Picture Placeholder 2"/>
          <p:cNvSpPr>
            <a:spLocks noGrp="1"/>
          </p:cNvSpPr>
          <p:nvPr>
            <p:ph type="pic" idx="1"/>
          </p:nvPr>
        </p:nvSpPr>
        <p:spPr>
          <a:xfrm>
            <a:off x="3887763" y="987847"/>
            <a:ext cx="4628926" cy="4873377"/>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US" noProof="0">
              <a:sym typeface="Helvetica Light" charset="0"/>
            </a:endParaRPr>
          </a:p>
        </p:txBody>
      </p:sp>
      <p:sp>
        <p:nvSpPr>
          <p:cNvPr id="4" name="Text Placeholder 3"/>
          <p:cNvSpPr>
            <a:spLocks noGrp="1"/>
          </p:cNvSpPr>
          <p:nvPr>
            <p:ph type="body" sz="half" idx="2"/>
          </p:nvPr>
        </p:nvSpPr>
        <p:spPr>
          <a:xfrm>
            <a:off x="629543" y="2057177"/>
            <a:ext cx="2949029" cy="3811860"/>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Rectangle 3"/>
          <p:cNvSpPr>
            <a:spLocks noGrp="1"/>
          </p:cNvSpPr>
          <p:nvPr>
            <p:ph type="sldNum" sz="quarter" idx="10"/>
          </p:nvPr>
        </p:nvSpPr>
        <p:spPr>
          <a:ln/>
        </p:spPr>
        <p:txBody>
          <a:bodyPr/>
          <a:lstStyle>
            <a:lvl1pPr>
              <a:defRPr/>
            </a:lvl1pPr>
          </a:lstStyle>
          <a:p>
            <a:fld id="{26606E5D-029C-7D4E-9AA7-B7044D753D31}" type="slidenum">
              <a:rPr lang="x-none" altLang="x-none"/>
              <a:pPr/>
              <a:t>‹#›</a:t>
            </a:fld>
            <a:endParaRPr lang="x-none" altLang="x-non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83DB99F7-D068-404B-A137-C8E42FF7E88E}" type="slidenum">
              <a:rPr lang="x-none" altLang="x-none"/>
              <a:pPr/>
              <a:t>‹#›</a:t>
            </a:fld>
            <a:endParaRPr lang="x-none" altLang="x-non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3137" y="312539"/>
            <a:ext cx="1951137" cy="59382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69727" y="312539"/>
            <a:ext cx="5746254" cy="59382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a:ln/>
        </p:spPr>
        <p:txBody>
          <a:bodyPr/>
          <a:lstStyle>
            <a:lvl1pPr>
              <a:defRPr/>
            </a:lvl1pPr>
          </a:lstStyle>
          <a:p>
            <a:fld id="{D52B7A5F-7666-B344-88E6-C43ACAEEC39A}" type="slidenum">
              <a:rPr lang="x-none" altLang="x-none"/>
              <a:pPr/>
              <a:t>‹#›</a:t>
            </a:fld>
            <a:endParaRPr lang="x-none" alt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3DE40B-3580-D64E-AE12-4D3244A7553D}" type="datetimeFigureOut">
              <a:rPr lang="en-US" smtClean="0"/>
              <a:t>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297273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E40B-3580-D64E-AE12-4D3244A7553D}" type="datetimeFigureOut">
              <a:rPr lang="en-US" smtClean="0"/>
              <a:t>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140919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DE40B-3580-D64E-AE12-4D3244A7553D}" type="datetimeFigureOut">
              <a:rPr lang="en-US" smtClean="0"/>
              <a:t>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225145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DE40B-3580-D64E-AE12-4D3244A7553D}" type="datetimeFigureOut">
              <a:rPr lang="en-US" smtClean="0"/>
              <a:t>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FDB1A-EC7D-D94E-B7F9-51738D6F005C}" type="slidenum">
              <a:rPr lang="en-US" smtClean="0"/>
              <a:t>‹#›</a:t>
            </a:fld>
            <a:endParaRPr lang="en-US"/>
          </a:p>
        </p:txBody>
      </p:sp>
    </p:spTree>
    <p:extLst>
      <p:ext uri="{BB962C8B-B14F-4D97-AF65-F5344CB8AC3E}">
        <p14:creationId xmlns:p14="http://schemas.microsoft.com/office/powerpoint/2010/main" val="355125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DE40B-3580-D64E-AE12-4D3244A7553D}" type="datetimeFigureOut">
              <a:rPr lang="en-US" smtClean="0"/>
              <a:t>1/4/23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FDB1A-EC7D-D94E-B7F9-51738D6F005C}" type="slidenum">
              <a:rPr lang="en-US" smtClean="0"/>
              <a:t>‹#›</a:t>
            </a:fld>
            <a:endParaRPr lang="en-US"/>
          </a:p>
        </p:txBody>
      </p:sp>
    </p:spTree>
    <p:extLst>
      <p:ext uri="{BB962C8B-B14F-4D97-AF65-F5344CB8AC3E}">
        <p14:creationId xmlns:p14="http://schemas.microsoft.com/office/powerpoint/2010/main" val="353969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669727" y="312539"/>
            <a:ext cx="7804547" cy="1518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x-none" altLang="x-none">
                <a:sym typeface="Helvetica Light" charset="0"/>
              </a:rPr>
              <a:t>Click to edit Master title style</a:t>
            </a:r>
          </a:p>
        </p:txBody>
      </p:sp>
      <p:sp>
        <p:nvSpPr>
          <p:cNvPr id="1026" name="Rectangle 2"/>
          <p:cNvSpPr>
            <a:spLocks noGrp="1"/>
          </p:cNvSpPr>
          <p:nvPr>
            <p:ph type="body" idx="1"/>
          </p:nvPr>
        </p:nvSpPr>
        <p:spPr bwMode="auto">
          <a:xfrm>
            <a:off x="669727" y="1830586"/>
            <a:ext cx="7804547" cy="4420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x-none" altLang="x-none">
                <a:sym typeface="Helvetica Light" charset="0"/>
              </a:rPr>
              <a:t>Click to edit Master text styles</a:t>
            </a:r>
          </a:p>
          <a:p>
            <a:pPr lvl="1"/>
            <a:r>
              <a:rPr lang="x-none" altLang="x-none">
                <a:sym typeface="Helvetica Light" charset="0"/>
              </a:rPr>
              <a:t>Second level</a:t>
            </a:r>
          </a:p>
          <a:p>
            <a:pPr lvl="2"/>
            <a:r>
              <a:rPr lang="x-none" altLang="x-none">
                <a:sym typeface="Helvetica Light" charset="0"/>
              </a:rPr>
              <a:t>Third level</a:t>
            </a:r>
          </a:p>
          <a:p>
            <a:pPr lvl="3"/>
            <a:r>
              <a:rPr lang="x-none" altLang="x-none">
                <a:sym typeface="Helvetica Light" charset="0"/>
              </a:rPr>
              <a:t>Fourth level</a:t>
            </a:r>
          </a:p>
          <a:p>
            <a:pPr lvl="4"/>
            <a:r>
              <a:rPr lang="x-none" altLang="x-none">
                <a:sym typeface="Helvetica Light" charset="0"/>
              </a:rPr>
              <a:t>Fifth level</a:t>
            </a:r>
          </a:p>
        </p:txBody>
      </p:sp>
      <p:sp>
        <p:nvSpPr>
          <p:cNvPr id="1027" name="Rectangle 3"/>
          <p:cNvSpPr>
            <a:spLocks noGrp="1"/>
          </p:cNvSpPr>
          <p:nvPr>
            <p:ph type="sldNum" sz="quarter" idx="2"/>
          </p:nvPr>
        </p:nvSpPr>
        <p:spPr bwMode="auto">
          <a:xfrm>
            <a:off x="4436939" y="6505277"/>
            <a:ext cx="260077" cy="2678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none" lIns="50800" tIns="50800" rIns="50800" bIns="50800" numCol="1" anchor="t" anchorCtr="0" compatLnSpc="1">
            <a:prstTxWarp prst="textNoShape">
              <a:avLst/>
            </a:prstTxWarp>
          </a:bodyPr>
          <a:lstStyle>
            <a:lvl1pPr algn="ctr" eaLnBrk="1">
              <a:defRPr sz="1266"/>
            </a:lvl1pPr>
          </a:lstStyle>
          <a:p>
            <a:pPr defTabSz="410751" fontAlgn="base" hangingPunct="0">
              <a:spcBef>
                <a:spcPct val="0"/>
              </a:spcBef>
              <a:spcAft>
                <a:spcPct val="0"/>
              </a:spcAft>
            </a:pPr>
            <a:fld id="{3B312A8B-7EE0-B44C-90B0-7D08B313B66D}" type="slidenum">
              <a:rPr lang="x-none" altLang="x-none" smtClean="0">
                <a:solidFill>
                  <a:srgbClr val="000000"/>
                </a:solidFill>
                <a:sym typeface="Helvetica Light" charset="0"/>
              </a:rPr>
              <a:pPr defTabSz="410751" fontAlgn="base" hangingPunct="0">
                <a:spcBef>
                  <a:spcPct val="0"/>
                </a:spcBef>
                <a:spcAft>
                  <a:spcPct val="0"/>
                </a:spcAft>
              </a:pPr>
              <a:t>‹#›</a:t>
            </a:fld>
            <a:endParaRPr lang="x-none" altLang="x-none">
              <a:solidFill>
                <a:srgbClr val="000000"/>
              </a:solidFill>
              <a:sym typeface="Helvetica Light" charset="0"/>
            </a:endParaRPr>
          </a:p>
        </p:txBody>
      </p:sp>
    </p:spTree>
    <p:extLst>
      <p:ext uri="{BB962C8B-B14F-4D97-AF65-F5344CB8AC3E}">
        <p14:creationId xmlns:p14="http://schemas.microsoft.com/office/powerpoint/2010/main" val="1842497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10751" rtl="0" eaLnBrk="0" fontAlgn="base" hangingPunct="0">
        <a:spcBef>
          <a:spcPct val="0"/>
        </a:spcBef>
        <a:spcAft>
          <a:spcPct val="0"/>
        </a:spcAft>
        <a:defRPr sz="5625" kern="1200">
          <a:solidFill>
            <a:srgbClr val="000000"/>
          </a:solidFill>
          <a:latin typeface="+mj-lt"/>
          <a:ea typeface="+mj-ea"/>
          <a:cs typeface="+mj-cs"/>
          <a:sym typeface="Helvetica Light" charset="0"/>
        </a:defRPr>
      </a:lvl1pPr>
      <a:lvl2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2pPr>
      <a:lvl3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3pPr>
      <a:lvl4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4pPr>
      <a:lvl5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5pPr>
      <a:lvl6pPr marL="321457"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6pPr>
      <a:lvl7pPr marL="642915"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7pPr>
      <a:lvl8pPr marL="964372"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8pPr>
      <a:lvl9pPr marL="1285829"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9pPr>
    </p:titleStyle>
    <p:bodyStyle>
      <a:lvl1pPr marL="312528"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1pPr>
      <a:lvl2pPr marL="625056"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2pPr>
      <a:lvl3pPr marL="937584"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3pPr>
      <a:lvl4pPr marL="1250112"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4pPr>
      <a:lvl5pPr marL="1562640"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5pPr>
      <a:lvl6pPr marL="1768015"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669727" y="312539"/>
            <a:ext cx="7804547" cy="1518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x-none" altLang="x-none">
                <a:sym typeface="Helvetica Light" charset="0"/>
              </a:rPr>
              <a:t>Click to edit Master title style</a:t>
            </a:r>
          </a:p>
        </p:txBody>
      </p:sp>
      <p:sp>
        <p:nvSpPr>
          <p:cNvPr id="1026" name="Rectangle 2"/>
          <p:cNvSpPr>
            <a:spLocks noGrp="1"/>
          </p:cNvSpPr>
          <p:nvPr>
            <p:ph type="body" idx="1"/>
          </p:nvPr>
        </p:nvSpPr>
        <p:spPr bwMode="auto">
          <a:xfrm>
            <a:off x="669727" y="1830586"/>
            <a:ext cx="7804547" cy="4420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x-none" altLang="x-none">
                <a:sym typeface="Helvetica Light" charset="0"/>
              </a:rPr>
              <a:t>Click to edit Master text styles</a:t>
            </a:r>
          </a:p>
          <a:p>
            <a:pPr lvl="1"/>
            <a:r>
              <a:rPr lang="x-none" altLang="x-none">
                <a:sym typeface="Helvetica Light" charset="0"/>
              </a:rPr>
              <a:t>Second level</a:t>
            </a:r>
          </a:p>
          <a:p>
            <a:pPr lvl="2"/>
            <a:r>
              <a:rPr lang="x-none" altLang="x-none">
                <a:sym typeface="Helvetica Light" charset="0"/>
              </a:rPr>
              <a:t>Third level</a:t>
            </a:r>
          </a:p>
          <a:p>
            <a:pPr lvl="3"/>
            <a:r>
              <a:rPr lang="x-none" altLang="x-none">
                <a:sym typeface="Helvetica Light" charset="0"/>
              </a:rPr>
              <a:t>Fourth level</a:t>
            </a:r>
          </a:p>
          <a:p>
            <a:pPr lvl="4"/>
            <a:r>
              <a:rPr lang="x-none" altLang="x-none">
                <a:sym typeface="Helvetica Light" charset="0"/>
              </a:rPr>
              <a:t>Fifth level</a:t>
            </a:r>
          </a:p>
        </p:txBody>
      </p:sp>
      <p:sp>
        <p:nvSpPr>
          <p:cNvPr id="1027" name="Rectangle 3"/>
          <p:cNvSpPr>
            <a:spLocks noGrp="1"/>
          </p:cNvSpPr>
          <p:nvPr>
            <p:ph type="sldNum" sz="quarter" idx="2"/>
          </p:nvPr>
        </p:nvSpPr>
        <p:spPr bwMode="auto">
          <a:xfrm>
            <a:off x="4436939" y="6505277"/>
            <a:ext cx="260077" cy="2678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none" lIns="50800" tIns="50800" rIns="50800" bIns="50800" numCol="1" anchor="t" anchorCtr="0" compatLnSpc="1">
            <a:prstTxWarp prst="textNoShape">
              <a:avLst/>
            </a:prstTxWarp>
          </a:bodyPr>
          <a:lstStyle>
            <a:lvl1pPr algn="ctr" eaLnBrk="1">
              <a:defRPr sz="1266"/>
            </a:lvl1pPr>
          </a:lstStyle>
          <a:p>
            <a:pPr defTabSz="410751" fontAlgn="base" hangingPunct="0">
              <a:spcBef>
                <a:spcPct val="0"/>
              </a:spcBef>
              <a:spcAft>
                <a:spcPct val="0"/>
              </a:spcAft>
            </a:pPr>
            <a:fld id="{3B312A8B-7EE0-B44C-90B0-7D08B313B66D}" type="slidenum">
              <a:rPr lang="x-none" altLang="x-none" smtClean="0">
                <a:solidFill>
                  <a:srgbClr val="000000"/>
                </a:solidFill>
                <a:sym typeface="Helvetica Light" charset="0"/>
              </a:rPr>
              <a:pPr defTabSz="410751" fontAlgn="base" hangingPunct="0">
                <a:spcBef>
                  <a:spcPct val="0"/>
                </a:spcBef>
                <a:spcAft>
                  <a:spcPct val="0"/>
                </a:spcAft>
              </a:pPr>
              <a:t>‹#›</a:t>
            </a:fld>
            <a:endParaRPr lang="x-none" altLang="x-none">
              <a:solidFill>
                <a:srgbClr val="000000"/>
              </a:solidFill>
              <a:sym typeface="Helvetica Light" charset="0"/>
            </a:endParaRPr>
          </a:p>
        </p:txBody>
      </p:sp>
    </p:spTree>
    <p:extLst>
      <p:ext uri="{BB962C8B-B14F-4D97-AF65-F5344CB8AC3E}">
        <p14:creationId xmlns:p14="http://schemas.microsoft.com/office/powerpoint/2010/main" val="19020138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10751" rtl="0" eaLnBrk="0" fontAlgn="base" hangingPunct="0">
        <a:spcBef>
          <a:spcPct val="0"/>
        </a:spcBef>
        <a:spcAft>
          <a:spcPct val="0"/>
        </a:spcAft>
        <a:defRPr sz="5625" kern="1200">
          <a:solidFill>
            <a:srgbClr val="000000"/>
          </a:solidFill>
          <a:latin typeface="+mj-lt"/>
          <a:ea typeface="+mj-ea"/>
          <a:cs typeface="+mj-cs"/>
          <a:sym typeface="Helvetica Light" charset="0"/>
        </a:defRPr>
      </a:lvl1pPr>
      <a:lvl2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2pPr>
      <a:lvl3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3pPr>
      <a:lvl4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4pPr>
      <a:lvl5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5pPr>
      <a:lvl6pPr marL="321457"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6pPr>
      <a:lvl7pPr marL="642915"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7pPr>
      <a:lvl8pPr marL="964372"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8pPr>
      <a:lvl9pPr marL="1285829"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9pPr>
    </p:titleStyle>
    <p:bodyStyle>
      <a:lvl1pPr marL="312528"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1pPr>
      <a:lvl2pPr marL="625056"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2pPr>
      <a:lvl3pPr marL="937584"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3pPr>
      <a:lvl4pPr marL="1250112"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4pPr>
      <a:lvl5pPr marL="1562640"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5pPr>
      <a:lvl6pPr marL="1768015"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669727" y="312539"/>
            <a:ext cx="7804547" cy="1518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x-none" altLang="x-none">
                <a:sym typeface="Helvetica Light" charset="0"/>
              </a:rPr>
              <a:t>Click to edit Master title style</a:t>
            </a:r>
          </a:p>
        </p:txBody>
      </p:sp>
      <p:sp>
        <p:nvSpPr>
          <p:cNvPr id="1026" name="Rectangle 2"/>
          <p:cNvSpPr>
            <a:spLocks noGrp="1"/>
          </p:cNvSpPr>
          <p:nvPr>
            <p:ph type="body" idx="1"/>
          </p:nvPr>
        </p:nvSpPr>
        <p:spPr bwMode="auto">
          <a:xfrm>
            <a:off x="669727" y="1830586"/>
            <a:ext cx="7804547" cy="4420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x-none" altLang="x-none">
                <a:sym typeface="Helvetica Light" charset="0"/>
              </a:rPr>
              <a:t>Click to edit Master text styles</a:t>
            </a:r>
          </a:p>
          <a:p>
            <a:pPr lvl="1"/>
            <a:r>
              <a:rPr lang="x-none" altLang="x-none">
                <a:sym typeface="Helvetica Light" charset="0"/>
              </a:rPr>
              <a:t>Second level</a:t>
            </a:r>
          </a:p>
          <a:p>
            <a:pPr lvl="2"/>
            <a:r>
              <a:rPr lang="x-none" altLang="x-none">
                <a:sym typeface="Helvetica Light" charset="0"/>
              </a:rPr>
              <a:t>Third level</a:t>
            </a:r>
          </a:p>
          <a:p>
            <a:pPr lvl="3"/>
            <a:r>
              <a:rPr lang="x-none" altLang="x-none">
                <a:sym typeface="Helvetica Light" charset="0"/>
              </a:rPr>
              <a:t>Fourth level</a:t>
            </a:r>
          </a:p>
          <a:p>
            <a:pPr lvl="4"/>
            <a:r>
              <a:rPr lang="x-none" altLang="x-none">
                <a:sym typeface="Helvetica Light" charset="0"/>
              </a:rPr>
              <a:t>Fifth level</a:t>
            </a:r>
          </a:p>
        </p:txBody>
      </p:sp>
      <p:sp>
        <p:nvSpPr>
          <p:cNvPr id="1027" name="Rectangle 3"/>
          <p:cNvSpPr>
            <a:spLocks noGrp="1"/>
          </p:cNvSpPr>
          <p:nvPr>
            <p:ph type="sldNum" sz="quarter" idx="2"/>
          </p:nvPr>
        </p:nvSpPr>
        <p:spPr bwMode="auto">
          <a:xfrm>
            <a:off x="4436939" y="6505277"/>
            <a:ext cx="260077" cy="2678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none" lIns="50800" tIns="50800" rIns="50800" bIns="50800" numCol="1" anchor="t" anchorCtr="0" compatLnSpc="1">
            <a:prstTxWarp prst="textNoShape">
              <a:avLst/>
            </a:prstTxWarp>
          </a:bodyPr>
          <a:lstStyle>
            <a:lvl1pPr algn="ctr" eaLnBrk="1">
              <a:defRPr sz="1266"/>
            </a:lvl1pPr>
          </a:lstStyle>
          <a:p>
            <a:pPr defTabSz="410751" fontAlgn="base" hangingPunct="0">
              <a:spcBef>
                <a:spcPct val="0"/>
              </a:spcBef>
              <a:spcAft>
                <a:spcPct val="0"/>
              </a:spcAft>
            </a:pPr>
            <a:fld id="{3B312A8B-7EE0-B44C-90B0-7D08B313B66D}" type="slidenum">
              <a:rPr lang="x-none" altLang="x-none" smtClean="0">
                <a:solidFill>
                  <a:srgbClr val="000000"/>
                </a:solidFill>
                <a:sym typeface="Helvetica Light" charset="0"/>
              </a:rPr>
              <a:pPr defTabSz="410751" fontAlgn="base" hangingPunct="0">
                <a:spcBef>
                  <a:spcPct val="0"/>
                </a:spcBef>
                <a:spcAft>
                  <a:spcPct val="0"/>
                </a:spcAft>
              </a:pPr>
              <a:t>‹#›</a:t>
            </a:fld>
            <a:endParaRPr lang="x-none" altLang="x-none">
              <a:solidFill>
                <a:srgbClr val="000000"/>
              </a:solidFill>
              <a:sym typeface="Helvetica Light" charset="0"/>
            </a:endParaRPr>
          </a:p>
        </p:txBody>
      </p:sp>
    </p:spTree>
    <p:extLst>
      <p:ext uri="{BB962C8B-B14F-4D97-AF65-F5344CB8AC3E}">
        <p14:creationId xmlns:p14="http://schemas.microsoft.com/office/powerpoint/2010/main" val="12739781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10751" rtl="0" eaLnBrk="0" fontAlgn="base" hangingPunct="0">
        <a:spcBef>
          <a:spcPct val="0"/>
        </a:spcBef>
        <a:spcAft>
          <a:spcPct val="0"/>
        </a:spcAft>
        <a:defRPr sz="5625" kern="1200">
          <a:solidFill>
            <a:srgbClr val="000000"/>
          </a:solidFill>
          <a:latin typeface="+mj-lt"/>
          <a:ea typeface="+mj-ea"/>
          <a:cs typeface="+mj-cs"/>
          <a:sym typeface="Helvetica Light" charset="0"/>
        </a:defRPr>
      </a:lvl1pPr>
      <a:lvl2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2pPr>
      <a:lvl3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3pPr>
      <a:lvl4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4pPr>
      <a:lvl5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5pPr>
      <a:lvl6pPr marL="321457"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6pPr>
      <a:lvl7pPr marL="642915"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7pPr>
      <a:lvl8pPr marL="964372"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8pPr>
      <a:lvl9pPr marL="1285829"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9pPr>
    </p:titleStyle>
    <p:bodyStyle>
      <a:lvl1pPr marL="312528"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1pPr>
      <a:lvl2pPr marL="625056"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2pPr>
      <a:lvl3pPr marL="937584"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3pPr>
      <a:lvl4pPr marL="1250112"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4pPr>
      <a:lvl5pPr marL="1562640"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5pPr>
      <a:lvl6pPr marL="1768015"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669727" y="312539"/>
            <a:ext cx="7804547" cy="1518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x-none" altLang="x-none">
                <a:sym typeface="Helvetica Light" charset="0"/>
              </a:rPr>
              <a:t>Click to edit Master title style</a:t>
            </a:r>
          </a:p>
        </p:txBody>
      </p:sp>
      <p:sp>
        <p:nvSpPr>
          <p:cNvPr id="1026" name="Rectangle 2"/>
          <p:cNvSpPr>
            <a:spLocks noGrp="1"/>
          </p:cNvSpPr>
          <p:nvPr>
            <p:ph type="body" idx="1"/>
          </p:nvPr>
        </p:nvSpPr>
        <p:spPr bwMode="auto">
          <a:xfrm>
            <a:off x="669727" y="1830586"/>
            <a:ext cx="7804547" cy="4420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x-none" altLang="x-none">
                <a:sym typeface="Helvetica Light" charset="0"/>
              </a:rPr>
              <a:t>Click to edit Master text styles</a:t>
            </a:r>
          </a:p>
          <a:p>
            <a:pPr lvl="1"/>
            <a:r>
              <a:rPr lang="x-none" altLang="x-none">
                <a:sym typeface="Helvetica Light" charset="0"/>
              </a:rPr>
              <a:t>Second level</a:t>
            </a:r>
          </a:p>
          <a:p>
            <a:pPr lvl="2"/>
            <a:r>
              <a:rPr lang="x-none" altLang="x-none">
                <a:sym typeface="Helvetica Light" charset="0"/>
              </a:rPr>
              <a:t>Third level</a:t>
            </a:r>
          </a:p>
          <a:p>
            <a:pPr lvl="3"/>
            <a:r>
              <a:rPr lang="x-none" altLang="x-none">
                <a:sym typeface="Helvetica Light" charset="0"/>
              </a:rPr>
              <a:t>Fourth level</a:t>
            </a:r>
          </a:p>
          <a:p>
            <a:pPr lvl="4"/>
            <a:r>
              <a:rPr lang="x-none" altLang="x-none">
                <a:sym typeface="Helvetica Light" charset="0"/>
              </a:rPr>
              <a:t>Fifth level</a:t>
            </a:r>
          </a:p>
        </p:txBody>
      </p:sp>
      <p:sp>
        <p:nvSpPr>
          <p:cNvPr id="1027" name="Rectangle 3"/>
          <p:cNvSpPr>
            <a:spLocks noGrp="1"/>
          </p:cNvSpPr>
          <p:nvPr>
            <p:ph type="sldNum" sz="quarter" idx="2"/>
          </p:nvPr>
        </p:nvSpPr>
        <p:spPr bwMode="auto">
          <a:xfrm>
            <a:off x="4436939" y="6505277"/>
            <a:ext cx="260077" cy="2678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none" lIns="50800" tIns="50800" rIns="50800" bIns="50800" numCol="1" anchor="t" anchorCtr="0" compatLnSpc="1">
            <a:prstTxWarp prst="textNoShape">
              <a:avLst/>
            </a:prstTxWarp>
          </a:bodyPr>
          <a:lstStyle>
            <a:lvl1pPr algn="ctr" eaLnBrk="1">
              <a:defRPr sz="1266"/>
            </a:lvl1pPr>
          </a:lstStyle>
          <a:p>
            <a:pPr defTabSz="410751" fontAlgn="base" hangingPunct="0">
              <a:spcBef>
                <a:spcPct val="0"/>
              </a:spcBef>
              <a:spcAft>
                <a:spcPct val="0"/>
              </a:spcAft>
            </a:pPr>
            <a:fld id="{3B312A8B-7EE0-B44C-90B0-7D08B313B66D}" type="slidenum">
              <a:rPr lang="x-none" altLang="x-none" smtClean="0">
                <a:solidFill>
                  <a:srgbClr val="000000"/>
                </a:solidFill>
                <a:sym typeface="Helvetica Light" charset="0"/>
              </a:rPr>
              <a:pPr defTabSz="410751" fontAlgn="base" hangingPunct="0">
                <a:spcBef>
                  <a:spcPct val="0"/>
                </a:spcBef>
                <a:spcAft>
                  <a:spcPct val="0"/>
                </a:spcAft>
              </a:pPr>
              <a:t>‹#›</a:t>
            </a:fld>
            <a:endParaRPr lang="x-none" altLang="x-none">
              <a:solidFill>
                <a:srgbClr val="000000"/>
              </a:solidFill>
              <a:sym typeface="Helvetica Light" charset="0"/>
            </a:endParaRPr>
          </a:p>
        </p:txBody>
      </p:sp>
    </p:spTree>
    <p:extLst>
      <p:ext uri="{BB962C8B-B14F-4D97-AF65-F5344CB8AC3E}">
        <p14:creationId xmlns:p14="http://schemas.microsoft.com/office/powerpoint/2010/main" val="16956577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10751" rtl="0" eaLnBrk="0" fontAlgn="base" hangingPunct="0">
        <a:spcBef>
          <a:spcPct val="0"/>
        </a:spcBef>
        <a:spcAft>
          <a:spcPct val="0"/>
        </a:spcAft>
        <a:defRPr sz="5625" kern="1200">
          <a:solidFill>
            <a:srgbClr val="000000"/>
          </a:solidFill>
          <a:latin typeface="+mj-lt"/>
          <a:ea typeface="+mj-ea"/>
          <a:cs typeface="+mj-cs"/>
          <a:sym typeface="Helvetica Light" charset="0"/>
        </a:defRPr>
      </a:lvl1pPr>
      <a:lvl2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2pPr>
      <a:lvl3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3pPr>
      <a:lvl4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4pPr>
      <a:lvl5pPr algn="ctr" defTabSz="410751" rtl="0" eaLnBrk="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5pPr>
      <a:lvl6pPr marL="321457"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6pPr>
      <a:lvl7pPr marL="642915"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7pPr>
      <a:lvl8pPr marL="964372"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8pPr>
      <a:lvl9pPr marL="1285829" algn="ctr" defTabSz="410751" rtl="0" fontAlgn="base" hangingPunct="0">
        <a:spcBef>
          <a:spcPct val="0"/>
        </a:spcBef>
        <a:spcAft>
          <a:spcPct val="0"/>
        </a:spcAft>
        <a:defRPr sz="5625">
          <a:solidFill>
            <a:srgbClr val="000000"/>
          </a:solidFill>
          <a:latin typeface="Helvetica Light" charset="0"/>
          <a:ea typeface="Helvetica Light" charset="0"/>
          <a:cs typeface="Helvetica Light" charset="0"/>
          <a:sym typeface="Helvetica Light" charset="0"/>
        </a:defRPr>
      </a:lvl9pPr>
    </p:titleStyle>
    <p:bodyStyle>
      <a:lvl1pPr marL="312528"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1pPr>
      <a:lvl2pPr marL="625056"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2pPr>
      <a:lvl3pPr marL="937584"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3pPr>
      <a:lvl4pPr marL="1250112"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4pPr>
      <a:lvl5pPr marL="1562640" indent="-312528" algn="l" defTabSz="410751" rtl="0" eaLnBrk="0" fontAlgn="base" hangingPunct="0">
        <a:spcBef>
          <a:spcPts val="2953"/>
        </a:spcBef>
        <a:spcAft>
          <a:spcPct val="0"/>
        </a:spcAft>
        <a:buSzPct val="75000"/>
        <a:buChar char="•"/>
        <a:defRPr sz="2531" kern="1200">
          <a:solidFill>
            <a:srgbClr val="000000"/>
          </a:solidFill>
          <a:latin typeface="+mn-lt"/>
          <a:ea typeface="+mn-ea"/>
          <a:cs typeface="+mn-cs"/>
          <a:sym typeface="Helvetica Light" charset="0"/>
        </a:defRPr>
      </a:lvl5pPr>
      <a:lvl6pPr marL="1768015"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Classification (basics)</a:t>
            </a:r>
          </a:p>
        </p:txBody>
      </p:sp>
      <p:sp>
        <p:nvSpPr>
          <p:cNvPr id="3" name="Subtitle 2"/>
          <p:cNvSpPr>
            <a:spLocks noGrp="1"/>
          </p:cNvSpPr>
          <p:nvPr>
            <p:ph type="subTitle" idx="1"/>
          </p:nvPr>
        </p:nvSpPr>
        <p:spPr/>
        <p:txBody>
          <a:bodyPr/>
          <a:lstStyle/>
          <a:p>
            <a:r>
              <a:rPr lang="en-US" dirty="0"/>
              <a:t>Saurabh Sinha</a:t>
            </a:r>
          </a:p>
        </p:txBody>
      </p:sp>
    </p:spTree>
    <p:extLst>
      <p:ext uri="{BB962C8B-B14F-4D97-AF65-F5344CB8AC3E}">
        <p14:creationId xmlns:p14="http://schemas.microsoft.com/office/powerpoint/2010/main" val="125330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0" y="-26789"/>
            <a:ext cx="9142884" cy="738932"/>
          </a:xfrm>
        </p:spPr>
        <p:txBody>
          <a:bodyPr vert="horz" wrap="square" lIns="45719" tIns="45719" rIns="45719" bIns="45719" numCol="1" anchor="ctr" anchorCtr="0" compatLnSpc="1">
            <a:prstTxWarp prst="textNoShape">
              <a:avLst/>
            </a:prstTxWarp>
          </a:bodyPr>
          <a:lstStyle/>
          <a:p>
            <a:pPr defTabSz="642915" eaLnBrk="1">
              <a:defRPr/>
            </a:pPr>
            <a:r>
              <a:rPr lang="x-none" altLang="x-none" sz="3797">
                <a:latin typeface="Calibri" charset="0"/>
                <a:ea typeface="Calibri" charset="0"/>
                <a:cs typeface="Calibri" charset="0"/>
                <a:sym typeface="Calibri" charset="0"/>
              </a:rPr>
              <a:t>Naive Bayes Model</a:t>
            </a:r>
          </a:p>
        </p:txBody>
      </p:sp>
      <p:sp>
        <p:nvSpPr>
          <p:cNvPr id="9218" name="Oval 2" descr="tile_paper_medgray.jpeg"/>
          <p:cNvSpPr>
            <a:spLocks/>
          </p:cNvSpPr>
          <p:nvPr/>
        </p:nvSpPr>
        <p:spPr bwMode="auto">
          <a:xfrm>
            <a:off x="3945806" y="1019101"/>
            <a:ext cx="822647" cy="740048"/>
          </a:xfrm>
          <a:prstGeom prst="ellipse">
            <a:avLst/>
          </a:prstGeom>
          <a:blipFill dpi="0" rotWithShape="0">
            <a:blip r:embed="rId2"/>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35719" tIns="35719" rIns="35719" bIns="35719" anchor="ctr"/>
          <a:lstStyle/>
          <a:p>
            <a:pPr algn="ctr" defTabSz="410751" fontAlgn="base" hangingPunct="0">
              <a:spcBef>
                <a:spcPct val="0"/>
              </a:spcBef>
              <a:spcAft>
                <a:spcPct val="0"/>
              </a:spcAft>
              <a:defRPr/>
            </a:pPr>
            <a:r>
              <a:rPr lang="x-none" altLang="x-none" sz="1687">
                <a:solidFill>
                  <a:srgbClr val="FFFFFF"/>
                </a:solidFill>
                <a:sym typeface="Helvetica Light" charset="0"/>
              </a:rPr>
              <a:t>y</a:t>
            </a:r>
          </a:p>
        </p:txBody>
      </p:sp>
      <p:sp>
        <p:nvSpPr>
          <p:cNvPr id="9219" name="Oval 3" descr="tile_paper_medgray.jpeg"/>
          <p:cNvSpPr>
            <a:spLocks/>
          </p:cNvSpPr>
          <p:nvPr/>
        </p:nvSpPr>
        <p:spPr bwMode="auto">
          <a:xfrm>
            <a:off x="5149082" y="2359670"/>
            <a:ext cx="918641" cy="740048"/>
          </a:xfrm>
          <a:prstGeom prst="ellipse">
            <a:avLst/>
          </a:prstGeom>
          <a:blipFill dpi="0" rotWithShape="0">
            <a:blip r:embed="rId3"/>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35719" tIns="35719" rIns="35719" bIns="35719" anchor="ctr"/>
          <a:lstStyle/>
          <a:p>
            <a:pPr algn="ctr" defTabSz="410751" fontAlgn="base" hangingPunct="0">
              <a:spcBef>
                <a:spcPct val="0"/>
              </a:spcBef>
              <a:spcAft>
                <a:spcPct val="0"/>
              </a:spcAft>
              <a:defRPr/>
            </a:pPr>
            <a:r>
              <a:rPr lang="x-none" altLang="x-none" sz="1687">
                <a:solidFill>
                  <a:srgbClr val="FFFFFF"/>
                </a:solidFill>
                <a:sym typeface="Helvetica Light" charset="0"/>
              </a:rPr>
              <a:t>x(i+1)</a:t>
            </a:r>
          </a:p>
        </p:txBody>
      </p:sp>
      <p:sp>
        <p:nvSpPr>
          <p:cNvPr id="9220" name="Oval 4" descr="tile_paper_medgray.jpeg"/>
          <p:cNvSpPr>
            <a:spLocks/>
          </p:cNvSpPr>
          <p:nvPr/>
        </p:nvSpPr>
        <p:spPr bwMode="auto">
          <a:xfrm>
            <a:off x="3945806" y="2359670"/>
            <a:ext cx="822647" cy="740048"/>
          </a:xfrm>
          <a:prstGeom prst="ellipse">
            <a:avLst/>
          </a:prstGeom>
          <a:blipFill dpi="0" rotWithShape="0">
            <a:blip r:embed="rId3"/>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35719" tIns="35719" rIns="35719" bIns="35719" anchor="ctr"/>
          <a:lstStyle/>
          <a:p>
            <a:pPr algn="ctr" defTabSz="410751" fontAlgn="base" hangingPunct="0">
              <a:spcBef>
                <a:spcPct val="0"/>
              </a:spcBef>
              <a:spcAft>
                <a:spcPct val="0"/>
              </a:spcAft>
              <a:defRPr/>
            </a:pPr>
            <a:r>
              <a:rPr lang="x-none" altLang="x-none" sz="1687">
                <a:solidFill>
                  <a:srgbClr val="FFFFFF"/>
                </a:solidFill>
                <a:sym typeface="Helvetica Light" charset="0"/>
              </a:rPr>
              <a:t>x(i)</a:t>
            </a:r>
          </a:p>
        </p:txBody>
      </p:sp>
      <p:sp>
        <p:nvSpPr>
          <p:cNvPr id="9221" name="Oval 5" descr="tile_paper_medgray.jpeg"/>
          <p:cNvSpPr>
            <a:spLocks/>
          </p:cNvSpPr>
          <p:nvPr/>
        </p:nvSpPr>
        <p:spPr bwMode="auto">
          <a:xfrm>
            <a:off x="2743647" y="2359670"/>
            <a:ext cx="821531" cy="740048"/>
          </a:xfrm>
          <a:prstGeom prst="ellipse">
            <a:avLst/>
          </a:prstGeom>
          <a:blipFill dpi="0" rotWithShape="0">
            <a:blip r:embed="rId3"/>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35719" tIns="35719" rIns="35719" bIns="35719" anchor="ctr"/>
          <a:lstStyle/>
          <a:p>
            <a:pPr algn="ctr" defTabSz="410751" fontAlgn="base" hangingPunct="0">
              <a:spcBef>
                <a:spcPct val="0"/>
              </a:spcBef>
              <a:spcAft>
                <a:spcPct val="0"/>
              </a:spcAft>
              <a:defRPr/>
            </a:pPr>
            <a:r>
              <a:rPr lang="x-none" altLang="x-none" sz="1687">
                <a:solidFill>
                  <a:srgbClr val="FFFFFF"/>
                </a:solidFill>
                <a:sym typeface="Helvetica Light" charset="0"/>
              </a:rPr>
              <a:t>x(i-1)</a:t>
            </a:r>
          </a:p>
        </p:txBody>
      </p:sp>
      <p:sp>
        <p:nvSpPr>
          <p:cNvPr id="9222" name="Line 6"/>
          <p:cNvSpPr>
            <a:spLocks noChangeShapeType="1"/>
          </p:cNvSpPr>
          <p:nvPr/>
        </p:nvSpPr>
        <p:spPr bwMode="auto">
          <a:xfrm flipH="1">
            <a:off x="3340820" y="1715616"/>
            <a:ext cx="692051" cy="692051"/>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defTabSz="410751" fontAlgn="base" hangingPunct="0">
              <a:spcBef>
                <a:spcPct val="0"/>
              </a:spcBef>
              <a:spcAft>
                <a:spcPct val="0"/>
              </a:spcAft>
              <a:defRPr/>
            </a:pPr>
            <a:endParaRPr lang="x-none" altLang="x-none" sz="1687">
              <a:solidFill>
                <a:srgbClr val="000000"/>
              </a:solidFill>
              <a:sym typeface="Helvetica Light" charset="0"/>
            </a:endParaRPr>
          </a:p>
        </p:txBody>
      </p:sp>
      <p:sp>
        <p:nvSpPr>
          <p:cNvPr id="9223" name="Line 7"/>
          <p:cNvSpPr>
            <a:spLocks noChangeShapeType="1"/>
          </p:cNvSpPr>
          <p:nvPr/>
        </p:nvSpPr>
        <p:spPr bwMode="auto">
          <a:xfrm>
            <a:off x="4357688" y="1792635"/>
            <a:ext cx="0" cy="531316"/>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defTabSz="410751" fontAlgn="base" hangingPunct="0">
              <a:spcBef>
                <a:spcPct val="0"/>
              </a:spcBef>
              <a:spcAft>
                <a:spcPct val="0"/>
              </a:spcAft>
              <a:defRPr/>
            </a:pPr>
            <a:endParaRPr lang="x-none" altLang="x-none" sz="1687">
              <a:solidFill>
                <a:srgbClr val="000000"/>
              </a:solidFill>
              <a:sym typeface="Helvetica Light" charset="0"/>
            </a:endParaRPr>
          </a:p>
        </p:txBody>
      </p:sp>
      <p:sp>
        <p:nvSpPr>
          <p:cNvPr id="9224" name="Line 8"/>
          <p:cNvSpPr>
            <a:spLocks noChangeShapeType="1"/>
          </p:cNvSpPr>
          <p:nvPr/>
        </p:nvSpPr>
        <p:spPr bwMode="auto">
          <a:xfrm>
            <a:off x="4698132" y="1710036"/>
            <a:ext cx="704329" cy="704329"/>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defTabSz="410751" fontAlgn="base" hangingPunct="0">
              <a:spcBef>
                <a:spcPct val="0"/>
              </a:spcBef>
              <a:spcAft>
                <a:spcPct val="0"/>
              </a:spcAft>
              <a:defRPr/>
            </a:pPr>
            <a:endParaRPr lang="x-none" altLang="x-none" sz="1687">
              <a:solidFill>
                <a:srgbClr val="000000"/>
              </a:solidFill>
              <a:sym typeface="Helvetica Light" charset="0"/>
            </a:endParaRPr>
          </a:p>
        </p:txBody>
      </p:sp>
      <p:pic>
        <p:nvPicPr>
          <p:cNvPr id="9225" name="Picture 9" descr="pasted-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02744" y="3234779"/>
            <a:ext cx="4108772" cy="2331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226" name="Picture 10" descr="pasted-imag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7100" y="5702722"/>
            <a:ext cx="5548685" cy="775766"/>
          </a:xfrm>
          <a:prstGeom prst="rect">
            <a:avLst/>
          </a:prstGeom>
          <a:noFill/>
          <a:ln w="254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8519854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P(x</a:t>
            </a:r>
            <a:r>
              <a:rPr lang="en-US" baseline="-25000" dirty="0"/>
              <a:t>i</a:t>
            </a:r>
            <a:r>
              <a:rPr lang="en-US" dirty="0"/>
              <a:t> | y)?</a:t>
            </a:r>
          </a:p>
        </p:txBody>
      </p:sp>
      <p:sp>
        <p:nvSpPr>
          <p:cNvPr id="3" name="Content Placeholder 2"/>
          <p:cNvSpPr>
            <a:spLocks noGrp="1"/>
          </p:cNvSpPr>
          <p:nvPr>
            <p:ph idx="1"/>
          </p:nvPr>
        </p:nvSpPr>
        <p:spPr/>
        <p:txBody>
          <a:bodyPr/>
          <a:lstStyle/>
          <a:p>
            <a:pPr>
              <a:defRPr/>
            </a:pPr>
            <a:r>
              <a:rPr lang="en-US" dirty="0"/>
              <a:t>From training data, compile all observed values of x</a:t>
            </a:r>
            <a:r>
              <a:rPr lang="en-US" baseline="-25000" dirty="0"/>
              <a:t>i</a:t>
            </a:r>
            <a:r>
              <a:rPr lang="en-US" dirty="0"/>
              <a:t> (the </a:t>
            </a:r>
            <a:r>
              <a:rPr lang="en-US" dirty="0" err="1"/>
              <a:t>i</a:t>
            </a:r>
            <a:r>
              <a:rPr lang="en-US" baseline="30000" dirty="0" err="1"/>
              <a:t>th</a:t>
            </a:r>
            <a:r>
              <a:rPr lang="en-US" baseline="30000" dirty="0"/>
              <a:t> </a:t>
            </a:r>
            <a:r>
              <a:rPr lang="en-US" dirty="0"/>
              <a:t>dimension of feature vector) within class y. </a:t>
            </a:r>
          </a:p>
          <a:p>
            <a:pPr>
              <a:defRPr/>
            </a:pPr>
            <a:r>
              <a:rPr lang="en-US" dirty="0"/>
              <a:t>Fit a distribution to these values. Could be a Normal distribution, or, if the dimension is the count of something you could use a Poisson distribution, and if it was a binary variable, use a Bernoulli distribution. </a:t>
            </a:r>
          </a:p>
        </p:txBody>
      </p:sp>
    </p:spTree>
    <p:extLst>
      <p:ext uri="{BB962C8B-B14F-4D97-AF65-F5344CB8AC3E}">
        <p14:creationId xmlns:p14="http://schemas.microsoft.com/office/powerpoint/2010/main" val="69166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172" y="2571750"/>
            <a:ext cx="8768953" cy="1339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7933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Classifiers</a:t>
            </a: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89987025"/>
              </p:ext>
            </p:extLst>
          </p:nvPr>
        </p:nvGraphicFramePr>
        <p:xfrm>
          <a:off x="2044699" y="1868487"/>
          <a:ext cx="4809621" cy="846137"/>
        </p:xfrm>
        <a:graphic>
          <a:graphicData uri="http://schemas.openxmlformats.org/presentationml/2006/ole">
            <mc:AlternateContent xmlns:mc="http://schemas.openxmlformats.org/markup-compatibility/2006">
              <mc:Choice xmlns:v="urn:schemas-microsoft-com:vml" Requires="v">
                <p:oleObj name="Equation" r:id="rId2" imgW="1371600" imgH="241300" progId="Equation.3">
                  <p:embed/>
                </p:oleObj>
              </mc:Choice>
              <mc:Fallback>
                <p:oleObj name="Equation" r:id="rId2" imgW="1371600" imgH="241300" progId="Equation.3">
                  <p:embed/>
                  <p:pic>
                    <p:nvPicPr>
                      <p:cNvPr id="0" name=""/>
                      <p:cNvPicPr/>
                      <p:nvPr/>
                    </p:nvPicPr>
                    <p:blipFill>
                      <a:blip r:embed="rId3"/>
                      <a:stretch>
                        <a:fillRect/>
                      </a:stretch>
                    </p:blipFill>
                    <p:spPr>
                      <a:xfrm>
                        <a:off x="2044699" y="1868487"/>
                        <a:ext cx="4809621" cy="846137"/>
                      </a:xfrm>
                      <a:prstGeom prst="rect">
                        <a:avLst/>
                      </a:prstGeom>
                    </p:spPr>
                  </p:pic>
                </p:oleObj>
              </mc:Fallback>
            </mc:AlternateContent>
          </a:graphicData>
        </a:graphic>
      </p:graphicFrame>
      <p:sp>
        <p:nvSpPr>
          <p:cNvPr id="7" name="TextBox 6"/>
          <p:cNvSpPr txBox="1"/>
          <p:nvPr/>
        </p:nvSpPr>
        <p:spPr>
          <a:xfrm>
            <a:off x="1219199" y="3254375"/>
            <a:ext cx="7051676" cy="2677656"/>
          </a:xfrm>
          <a:prstGeom prst="rect">
            <a:avLst/>
          </a:prstGeom>
          <a:noFill/>
        </p:spPr>
        <p:txBody>
          <a:bodyPr wrap="square" rtlCol="0">
            <a:spAutoFit/>
          </a:bodyPr>
          <a:lstStyle/>
          <a:p>
            <a:pPr marL="457200" indent="-457200">
              <a:buFont typeface="Arial"/>
              <a:buChar char="•"/>
            </a:pPr>
            <a:r>
              <a:rPr lang="en-US" sz="2800" dirty="0"/>
              <a:t>sign(y) is the sign function, = 1 if y is positive, = -1 if y is negative.</a:t>
            </a:r>
          </a:p>
          <a:p>
            <a:pPr marL="457200" indent="-457200">
              <a:buFont typeface="Arial"/>
              <a:buChar char="•"/>
            </a:pPr>
            <a:r>
              <a:rPr lang="en-US" sz="2800" i="1" dirty="0"/>
              <a:t>w</a:t>
            </a:r>
            <a:r>
              <a:rPr lang="en-US" sz="2800" dirty="0"/>
              <a:t> and </a:t>
            </a:r>
            <a:r>
              <a:rPr lang="en-US" sz="2800" i="1" dirty="0"/>
              <a:t>w</a:t>
            </a:r>
            <a:r>
              <a:rPr lang="en-US" sz="2800" i="1" baseline="-25000" dirty="0"/>
              <a:t>0</a:t>
            </a:r>
            <a:r>
              <a:rPr lang="en-US" sz="2800" i="1" dirty="0"/>
              <a:t> </a:t>
            </a:r>
            <a:r>
              <a:rPr lang="en-US" sz="2800" dirty="0"/>
              <a:t>are things (a vector and a scalar resp.) we have to find out: “free parameters”</a:t>
            </a:r>
          </a:p>
          <a:p>
            <a:endParaRPr lang="en-US" sz="2800" dirty="0"/>
          </a:p>
        </p:txBody>
      </p:sp>
    </p:spTree>
    <p:extLst>
      <p:ext uri="{BB962C8B-B14F-4D97-AF65-F5344CB8AC3E}">
        <p14:creationId xmlns:p14="http://schemas.microsoft.com/office/powerpoint/2010/main" val="316192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Classifiers</a:t>
            </a: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632389111"/>
              </p:ext>
            </p:extLst>
          </p:nvPr>
        </p:nvGraphicFramePr>
        <p:xfrm>
          <a:off x="2044699" y="1868487"/>
          <a:ext cx="4809621" cy="846137"/>
        </p:xfrm>
        <a:graphic>
          <a:graphicData uri="http://schemas.openxmlformats.org/presentationml/2006/ole">
            <mc:AlternateContent xmlns:mc="http://schemas.openxmlformats.org/markup-compatibility/2006">
              <mc:Choice xmlns:v="urn:schemas-microsoft-com:vml" Requires="v">
                <p:oleObj name="Equation" r:id="rId2" imgW="1371600" imgH="241300" progId="Equation.3">
                  <p:embed/>
                </p:oleObj>
              </mc:Choice>
              <mc:Fallback>
                <p:oleObj name="Equation" r:id="rId2" imgW="1371600" imgH="241300" progId="Equation.3">
                  <p:embed/>
                  <p:pic>
                    <p:nvPicPr>
                      <p:cNvPr id="0" name=""/>
                      <p:cNvPicPr/>
                      <p:nvPr/>
                    </p:nvPicPr>
                    <p:blipFill>
                      <a:blip r:embed="rId3"/>
                      <a:stretch>
                        <a:fillRect/>
                      </a:stretch>
                    </p:blipFill>
                    <p:spPr>
                      <a:xfrm>
                        <a:off x="2044699" y="1868487"/>
                        <a:ext cx="4809621" cy="846137"/>
                      </a:xfrm>
                      <a:prstGeom prst="rect">
                        <a:avLst/>
                      </a:prstGeom>
                    </p:spPr>
                  </p:pic>
                </p:oleObj>
              </mc:Fallback>
            </mc:AlternateContent>
          </a:graphicData>
        </a:graphic>
      </p:graphicFrame>
      <p:sp>
        <p:nvSpPr>
          <p:cNvPr id="7" name="TextBox 6"/>
          <p:cNvSpPr txBox="1"/>
          <p:nvPr/>
        </p:nvSpPr>
        <p:spPr>
          <a:xfrm>
            <a:off x="457200" y="3254375"/>
            <a:ext cx="8229600" cy="2246769"/>
          </a:xfrm>
          <a:prstGeom prst="rect">
            <a:avLst/>
          </a:prstGeom>
          <a:noFill/>
        </p:spPr>
        <p:txBody>
          <a:bodyPr wrap="square" rtlCol="0">
            <a:spAutoFit/>
          </a:bodyPr>
          <a:lstStyle/>
          <a:p>
            <a:pPr marL="457200" indent="-457200">
              <a:buFont typeface="Arial"/>
              <a:buChar char="•"/>
            </a:pPr>
            <a:r>
              <a:rPr lang="en-US" sz="2800" dirty="0"/>
              <a:t>Recall goal of training step: make correct predictions on all training examples.</a:t>
            </a:r>
          </a:p>
          <a:p>
            <a:pPr marL="457200" indent="-457200">
              <a:buFont typeface="Arial"/>
              <a:buChar char="•"/>
            </a:pPr>
            <a:endParaRPr lang="en-US" sz="2800" dirty="0"/>
          </a:p>
          <a:p>
            <a:pPr marL="457200" indent="-457200">
              <a:buFont typeface="Arial"/>
              <a:buChar char="•"/>
            </a:pPr>
            <a:r>
              <a:rPr lang="en-US" sz="2800" dirty="0"/>
              <a:t>We want to find </a:t>
            </a:r>
            <a:r>
              <a:rPr lang="en-US" sz="2800" i="1" dirty="0" err="1"/>
              <a:t>w</a:t>
            </a:r>
            <a:r>
              <a:rPr lang="en-US" sz="2800" i="1" baseline="30000" dirty="0" err="1"/>
              <a:t>T</a:t>
            </a:r>
            <a:r>
              <a:rPr lang="en-US" sz="2800" i="1" dirty="0"/>
              <a:t> </a:t>
            </a:r>
            <a:r>
              <a:rPr lang="en-US" sz="2800" dirty="0"/>
              <a:t>and</a:t>
            </a:r>
            <a:r>
              <a:rPr lang="en-US" sz="2800" i="1" dirty="0"/>
              <a:t> w</a:t>
            </a:r>
            <a:r>
              <a:rPr lang="en-US" sz="2800" i="1" baseline="-25000" dirty="0"/>
              <a:t>0 </a:t>
            </a:r>
            <a:r>
              <a:rPr lang="en-US" sz="2800" dirty="0"/>
              <a:t>such that </a:t>
            </a:r>
            <a:r>
              <a:rPr lang="en-US" sz="2800" i="1" dirty="0" err="1"/>
              <a:t>w</a:t>
            </a:r>
            <a:r>
              <a:rPr lang="en-US" sz="2800" i="1" baseline="30000" dirty="0" err="1"/>
              <a:t>T</a:t>
            </a:r>
            <a:r>
              <a:rPr lang="en-US" sz="2800" i="1" dirty="0" err="1"/>
              <a:t>x</a:t>
            </a:r>
            <a:r>
              <a:rPr lang="en-US" sz="2800" i="1" baseline="-25000" dirty="0" err="1"/>
              <a:t>i</a:t>
            </a:r>
            <a:r>
              <a:rPr lang="en-US" sz="2800" i="1" dirty="0"/>
              <a:t> + w</a:t>
            </a:r>
            <a:r>
              <a:rPr lang="en-US" sz="2800" i="1" baseline="-25000" dirty="0"/>
              <a:t>0  </a:t>
            </a:r>
            <a:r>
              <a:rPr lang="en-US" sz="2800" dirty="0"/>
              <a:t>is &lt; 0 for </a:t>
            </a:r>
            <a:r>
              <a:rPr lang="en-US" sz="2800" dirty="0" err="1"/>
              <a:t>i</a:t>
            </a:r>
            <a:r>
              <a:rPr lang="en-US" sz="2800" dirty="0"/>
              <a:t> = 1..n and &gt; 0 for </a:t>
            </a:r>
            <a:r>
              <a:rPr lang="en-US" sz="2800" dirty="0" err="1"/>
              <a:t>i</a:t>
            </a:r>
            <a:r>
              <a:rPr lang="en-US" sz="2800" dirty="0"/>
              <a:t> = n+1 … </a:t>
            </a:r>
            <a:r>
              <a:rPr lang="en-US" sz="2800" dirty="0" err="1"/>
              <a:t>n+m</a:t>
            </a:r>
            <a:r>
              <a:rPr lang="en-US" sz="2800" dirty="0"/>
              <a:t> </a:t>
            </a:r>
          </a:p>
        </p:txBody>
      </p:sp>
    </p:spTree>
    <p:extLst>
      <p:ext uri="{BB962C8B-B14F-4D97-AF65-F5344CB8AC3E}">
        <p14:creationId xmlns:p14="http://schemas.microsoft.com/office/powerpoint/2010/main" val="216719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0" y="-26789"/>
            <a:ext cx="9142884" cy="738932"/>
          </a:xfrm>
        </p:spPr>
        <p:txBody>
          <a:bodyPr vert="horz" wrap="square" lIns="45719" tIns="45719" rIns="45719" bIns="45719" numCol="1" anchor="ctr" anchorCtr="0" compatLnSpc="1">
            <a:prstTxWarp prst="textNoShape">
              <a:avLst/>
            </a:prstTxWarp>
          </a:bodyPr>
          <a:lstStyle/>
          <a:p>
            <a:pPr defTabSz="642915" eaLnBrk="1">
              <a:defRPr/>
            </a:pPr>
            <a:r>
              <a:rPr lang="x-none" altLang="x-none" sz="3797">
                <a:latin typeface="Calibri" charset="0"/>
                <a:ea typeface="Calibri" charset="0"/>
                <a:cs typeface="Calibri" charset="0"/>
                <a:sym typeface="Calibri" charset="0"/>
              </a:rPr>
              <a:t>Linear classifier</a:t>
            </a:r>
          </a:p>
        </p:txBody>
      </p:sp>
      <p:pic>
        <p:nvPicPr>
          <p:cNvPr id="10242" name="Picture 2" descr="pasted-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041" y="913061"/>
            <a:ext cx="8167316" cy="503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TextBox 1"/>
          <p:cNvSpPr txBox="1"/>
          <p:nvPr/>
        </p:nvSpPr>
        <p:spPr>
          <a:xfrm>
            <a:off x="3407451" y="5890036"/>
            <a:ext cx="5311588" cy="923330"/>
          </a:xfrm>
          <a:prstGeom prst="rect">
            <a:avLst/>
          </a:prstGeom>
          <a:noFill/>
        </p:spPr>
        <p:txBody>
          <a:bodyPr wrap="square" rtlCol="0">
            <a:spAutoFit/>
          </a:bodyPr>
          <a:lstStyle/>
          <a:p>
            <a:r>
              <a:rPr lang="en-US"/>
              <a:t>From ” Probability and Statistics for Computer Science”, David Forsyth, Springer. http://www.springer.com/us/book/9783319644097</a:t>
            </a:r>
          </a:p>
        </p:txBody>
      </p:sp>
    </p:spTree>
    <p:extLst>
      <p:ext uri="{BB962C8B-B14F-4D97-AF65-F5344CB8AC3E}">
        <p14:creationId xmlns:p14="http://schemas.microsoft.com/office/powerpoint/2010/main" val="133853754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0" y="-26789"/>
            <a:ext cx="9142884" cy="738932"/>
          </a:xfrm>
        </p:spPr>
        <p:txBody>
          <a:bodyPr vert="horz" wrap="square" lIns="45719" tIns="45719" rIns="45719" bIns="45719" numCol="1" anchor="ctr" anchorCtr="0" compatLnSpc="1">
            <a:prstTxWarp prst="textNoShape">
              <a:avLst/>
            </a:prstTxWarp>
          </a:bodyPr>
          <a:lstStyle/>
          <a:p>
            <a:pPr defTabSz="642915" eaLnBrk="1">
              <a:defRPr/>
            </a:pPr>
            <a:r>
              <a:rPr lang="x-none" altLang="x-none" sz="3797">
                <a:latin typeface="Calibri" charset="0"/>
                <a:ea typeface="Calibri" charset="0"/>
                <a:cs typeface="Calibri" charset="0"/>
                <a:sym typeface="Calibri" charset="0"/>
              </a:rPr>
              <a:t>Linear Classification</a:t>
            </a:r>
          </a:p>
        </p:txBody>
      </p:sp>
      <p:pic>
        <p:nvPicPr>
          <p:cNvPr id="11266" name="Picture 2" descr="pasted-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5508" y="1125141"/>
            <a:ext cx="6732984" cy="5036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093669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Classifiers</a:t>
            </a: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2300297124"/>
              </p:ext>
            </p:extLst>
          </p:nvPr>
        </p:nvGraphicFramePr>
        <p:xfrm>
          <a:off x="2044699" y="1868487"/>
          <a:ext cx="4809621" cy="846137"/>
        </p:xfrm>
        <a:graphic>
          <a:graphicData uri="http://schemas.openxmlformats.org/presentationml/2006/ole">
            <mc:AlternateContent xmlns:mc="http://schemas.openxmlformats.org/markup-compatibility/2006">
              <mc:Choice xmlns:v="urn:schemas-microsoft-com:vml" Requires="v">
                <p:oleObj name="Equation" r:id="rId2" imgW="1371600" imgH="241300" progId="Equation.3">
                  <p:embed/>
                </p:oleObj>
              </mc:Choice>
              <mc:Fallback>
                <p:oleObj name="Equation" r:id="rId2" imgW="1371600" imgH="241300" progId="Equation.3">
                  <p:embed/>
                  <p:pic>
                    <p:nvPicPr>
                      <p:cNvPr id="0" name=""/>
                      <p:cNvPicPr/>
                      <p:nvPr/>
                    </p:nvPicPr>
                    <p:blipFill>
                      <a:blip r:embed="rId3"/>
                      <a:stretch>
                        <a:fillRect/>
                      </a:stretch>
                    </p:blipFill>
                    <p:spPr>
                      <a:xfrm>
                        <a:off x="2044699" y="1868487"/>
                        <a:ext cx="4809621" cy="846137"/>
                      </a:xfrm>
                      <a:prstGeom prst="rect">
                        <a:avLst/>
                      </a:prstGeom>
                    </p:spPr>
                  </p:pic>
                </p:oleObj>
              </mc:Fallback>
            </mc:AlternateContent>
          </a:graphicData>
        </a:graphic>
      </p:graphicFrame>
      <p:sp>
        <p:nvSpPr>
          <p:cNvPr id="7" name="TextBox 6"/>
          <p:cNvSpPr txBox="1"/>
          <p:nvPr/>
        </p:nvSpPr>
        <p:spPr>
          <a:xfrm>
            <a:off x="1219199" y="3254375"/>
            <a:ext cx="7051676" cy="1815882"/>
          </a:xfrm>
          <a:prstGeom prst="rect">
            <a:avLst/>
          </a:prstGeom>
          <a:noFill/>
        </p:spPr>
        <p:txBody>
          <a:bodyPr wrap="square" rtlCol="0">
            <a:spAutoFit/>
          </a:bodyPr>
          <a:lstStyle/>
          <a:p>
            <a:pPr marL="457200" indent="-457200">
              <a:buFont typeface="Arial"/>
              <a:buChar char="•"/>
            </a:pPr>
            <a:r>
              <a:rPr lang="en-US" sz="2800" dirty="0"/>
              <a:t>Note that </a:t>
            </a:r>
            <a:r>
              <a:rPr lang="en-US" sz="2800" i="1" dirty="0"/>
              <a:t>L = </a:t>
            </a:r>
            <a:r>
              <a:rPr lang="en-US" sz="2800" dirty="0"/>
              <a:t>{x | </a:t>
            </a:r>
            <a:r>
              <a:rPr lang="en-US" sz="2800" i="1" dirty="0" err="1"/>
              <a:t>w</a:t>
            </a:r>
            <a:r>
              <a:rPr lang="en-US" sz="2800" i="1" baseline="30000" dirty="0" err="1"/>
              <a:t>T</a:t>
            </a:r>
            <a:r>
              <a:rPr lang="en-US" sz="2800" i="1" dirty="0" err="1"/>
              <a:t>x</a:t>
            </a:r>
            <a:r>
              <a:rPr lang="en-US" sz="2800" i="1" dirty="0"/>
              <a:t> + w</a:t>
            </a:r>
            <a:r>
              <a:rPr lang="en-US" sz="2800" i="1" baseline="-25000" dirty="0"/>
              <a:t>0 </a:t>
            </a:r>
            <a:r>
              <a:rPr lang="en-US" sz="2800" i="1" dirty="0"/>
              <a:t>= 0</a:t>
            </a:r>
            <a:r>
              <a:rPr lang="en-US" sz="2800" dirty="0"/>
              <a:t>} is a </a:t>
            </a:r>
            <a:r>
              <a:rPr lang="en-US" sz="2800" dirty="0" err="1"/>
              <a:t>hyperplane</a:t>
            </a:r>
            <a:r>
              <a:rPr lang="en-US" sz="2800" dirty="0"/>
              <a:t>, called the “separating </a:t>
            </a:r>
            <a:r>
              <a:rPr lang="en-US" sz="2800" dirty="0" err="1"/>
              <a:t>hyperplane</a:t>
            </a:r>
            <a:r>
              <a:rPr lang="en-US" sz="2800" dirty="0"/>
              <a:t>”. (It separates the positive examples from the negative examples.)</a:t>
            </a:r>
          </a:p>
        </p:txBody>
      </p:sp>
    </p:spTree>
    <p:extLst>
      <p:ext uri="{BB962C8B-B14F-4D97-AF65-F5344CB8AC3E}">
        <p14:creationId xmlns:p14="http://schemas.microsoft.com/office/powerpoint/2010/main" val="1041730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Classifiers</a:t>
            </a: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2484568350"/>
              </p:ext>
            </p:extLst>
          </p:nvPr>
        </p:nvGraphicFramePr>
        <p:xfrm>
          <a:off x="2044699" y="1868487"/>
          <a:ext cx="4809621" cy="846137"/>
        </p:xfrm>
        <a:graphic>
          <a:graphicData uri="http://schemas.openxmlformats.org/presentationml/2006/ole">
            <mc:AlternateContent xmlns:mc="http://schemas.openxmlformats.org/markup-compatibility/2006">
              <mc:Choice xmlns:v="urn:schemas-microsoft-com:vml" Requires="v">
                <p:oleObj name="Equation" r:id="rId2" imgW="1371600" imgH="241300" progId="Equation.3">
                  <p:embed/>
                </p:oleObj>
              </mc:Choice>
              <mc:Fallback>
                <p:oleObj name="Equation" r:id="rId2" imgW="1371600" imgH="241300" progId="Equation.3">
                  <p:embed/>
                  <p:pic>
                    <p:nvPicPr>
                      <p:cNvPr id="0" name=""/>
                      <p:cNvPicPr/>
                      <p:nvPr/>
                    </p:nvPicPr>
                    <p:blipFill>
                      <a:blip r:embed="rId3"/>
                      <a:stretch>
                        <a:fillRect/>
                      </a:stretch>
                    </p:blipFill>
                    <p:spPr>
                      <a:xfrm>
                        <a:off x="2044699" y="1868487"/>
                        <a:ext cx="4809621" cy="846137"/>
                      </a:xfrm>
                      <a:prstGeom prst="rect">
                        <a:avLst/>
                      </a:prstGeom>
                    </p:spPr>
                  </p:pic>
                </p:oleObj>
              </mc:Fallback>
            </mc:AlternateContent>
          </a:graphicData>
        </a:graphic>
      </p:graphicFrame>
      <p:graphicFrame>
        <p:nvGraphicFramePr>
          <p:cNvPr id="5" name="Content Placeholder 5"/>
          <p:cNvGraphicFramePr>
            <a:graphicFrameLocks noChangeAspect="1"/>
          </p:cNvGraphicFramePr>
          <p:nvPr>
            <p:extLst>
              <p:ext uri="{D42A27DB-BD31-4B8C-83A1-F6EECF244321}">
                <p14:modId xmlns:p14="http://schemas.microsoft.com/office/powerpoint/2010/main" val="4185108723"/>
              </p:ext>
            </p:extLst>
          </p:nvPr>
        </p:nvGraphicFramePr>
        <p:xfrm>
          <a:off x="1644650" y="3041894"/>
          <a:ext cx="5611813" cy="1692275"/>
        </p:xfrm>
        <a:graphic>
          <a:graphicData uri="http://schemas.openxmlformats.org/presentationml/2006/ole">
            <mc:AlternateContent xmlns:mc="http://schemas.openxmlformats.org/markup-compatibility/2006">
              <mc:Choice xmlns:v="urn:schemas-microsoft-com:vml" Requires="v">
                <p:oleObj name="Equation" r:id="rId4" imgW="1600200" imgH="482600" progId="Equation.3">
                  <p:embed/>
                </p:oleObj>
              </mc:Choice>
              <mc:Fallback>
                <p:oleObj name="Equation" r:id="rId4" imgW="1600200" imgH="482600" progId="Equation.3">
                  <p:embed/>
                  <p:pic>
                    <p:nvPicPr>
                      <p:cNvPr id="0" name=""/>
                      <p:cNvPicPr/>
                      <p:nvPr/>
                    </p:nvPicPr>
                    <p:blipFill>
                      <a:blip r:embed="rId5"/>
                      <a:stretch>
                        <a:fillRect/>
                      </a:stretch>
                    </p:blipFill>
                    <p:spPr>
                      <a:xfrm>
                        <a:off x="1644650" y="3041894"/>
                        <a:ext cx="5611813" cy="1692275"/>
                      </a:xfrm>
                      <a:prstGeom prst="rect">
                        <a:avLst/>
                      </a:prstGeom>
                    </p:spPr>
                  </p:pic>
                </p:oleObj>
              </mc:Fallback>
            </mc:AlternateContent>
          </a:graphicData>
        </a:graphic>
      </p:graphicFrame>
      <p:sp>
        <p:nvSpPr>
          <p:cNvPr id="3" name="TextBox 2"/>
          <p:cNvSpPr txBox="1"/>
          <p:nvPr/>
        </p:nvSpPr>
        <p:spPr>
          <a:xfrm>
            <a:off x="1363579" y="5215401"/>
            <a:ext cx="6750566" cy="1077218"/>
          </a:xfrm>
          <a:prstGeom prst="rect">
            <a:avLst/>
          </a:prstGeom>
          <a:noFill/>
        </p:spPr>
        <p:txBody>
          <a:bodyPr wrap="none" rtlCol="0">
            <a:spAutoFit/>
          </a:bodyPr>
          <a:lstStyle/>
          <a:p>
            <a:pPr marL="457200" indent="-457200">
              <a:buFont typeface="Arial"/>
              <a:buChar char="•"/>
            </a:pPr>
            <a:r>
              <a:rPr lang="en-US" sz="3200" dirty="0"/>
              <a:t>Solve a system of linear inequalities</a:t>
            </a:r>
          </a:p>
          <a:p>
            <a:pPr marL="457200" indent="-457200">
              <a:buFont typeface="Arial"/>
              <a:buChar char="•"/>
            </a:pPr>
            <a:r>
              <a:rPr lang="en-US" sz="3200" dirty="0"/>
              <a:t>“Linear programming” could be used</a:t>
            </a:r>
          </a:p>
        </p:txBody>
      </p:sp>
    </p:spTree>
    <p:extLst>
      <p:ext uri="{BB962C8B-B14F-4D97-AF65-F5344CB8AC3E}">
        <p14:creationId xmlns:p14="http://schemas.microsoft.com/office/powerpoint/2010/main" val="39339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 Classifiers</a:t>
            </a:r>
          </a:p>
        </p:txBody>
      </p:sp>
      <p:sp>
        <p:nvSpPr>
          <p:cNvPr id="3" name="Content Placeholder 2"/>
          <p:cNvSpPr>
            <a:spLocks noGrp="1"/>
          </p:cNvSpPr>
          <p:nvPr>
            <p:ph idx="1"/>
          </p:nvPr>
        </p:nvSpPr>
        <p:spPr/>
        <p:txBody>
          <a:bodyPr>
            <a:normAutofit fontScale="92500" lnSpcReduction="20000"/>
          </a:bodyPr>
          <a:lstStyle/>
          <a:p>
            <a:r>
              <a:rPr lang="en-US"/>
              <a:t>Assume that the label y</a:t>
            </a:r>
            <a:r>
              <a:rPr lang="en-US" baseline="-25000"/>
              <a:t>i</a:t>
            </a:r>
            <a:r>
              <a:rPr lang="en-US"/>
              <a:t> of the i</a:t>
            </a:r>
            <a:r>
              <a:rPr lang="en-US" baseline="30000"/>
              <a:t>th</a:t>
            </a:r>
            <a:r>
              <a:rPr lang="en-US"/>
              <a:t> data point x</a:t>
            </a:r>
            <a:r>
              <a:rPr lang="en-US" baseline="-25000"/>
              <a:t>i</a:t>
            </a:r>
            <a:r>
              <a:rPr lang="en-US"/>
              <a:t> is drawn from a Bernoulli distribution with the property:</a:t>
            </a:r>
          </a:p>
          <a:p>
            <a:endParaRPr lang="en-US"/>
          </a:p>
          <a:p>
            <a:endParaRPr lang="en-US"/>
          </a:p>
          <a:p>
            <a:endParaRPr lang="en-US"/>
          </a:p>
          <a:p>
            <a:r>
              <a:rPr lang="en-US"/>
              <a:t>This is called a logistic model.</a:t>
            </a:r>
          </a:p>
          <a:p>
            <a:r>
              <a:rPr lang="en-US"/>
              <a:t>The RHS is similar to the linear classifier, but this “weighted sum”, instead of predicting y</a:t>
            </a:r>
            <a:r>
              <a:rPr lang="en-US" baseline="-25000"/>
              <a:t>i</a:t>
            </a:r>
            <a:r>
              <a:rPr lang="en-US"/>
              <a:t>, predicts the relative probability of y=1 versus y=0. </a:t>
            </a:r>
          </a:p>
          <a:p>
            <a:endParaRPr lang="en-US"/>
          </a:p>
          <a:p>
            <a:endParaRPr lang="en-US"/>
          </a:p>
        </p:txBody>
      </p:sp>
      <mc:AlternateContent xmlns:mc="http://schemas.openxmlformats.org/markup-compatibility/2006" xmlns:a14="http://schemas.microsoft.com/office/drawing/2010/main">
        <mc:Choice Requires="a14">
          <p:sp>
            <p:nvSpPr>
              <p:cNvPr id="4" name="Rectangle 3"/>
              <p:cNvSpPr/>
              <p:nvPr/>
            </p:nvSpPr>
            <p:spPr>
              <a:xfrm>
                <a:off x="2566614" y="3071658"/>
                <a:ext cx="401077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i="0">
                                          <a:latin typeface="Cambria Math" charset="0"/>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r>
                                            <a:rPr lang="en-US" i="0">
                                              <a:latin typeface="Cambria Math" charset="0"/>
                                            </a:rPr>
                                            <m:t>=1</m:t>
                                          </m:r>
                                        </m:e>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e>
                                      </m:d>
                                    </m:e>
                                  </m:func>
                                </m:num>
                                <m:den>
                                  <m:func>
                                    <m:funcPr>
                                      <m:ctrlPr>
                                        <a:rPr lang="en-US" i="1">
                                          <a:latin typeface="Cambria Math" panose="02040503050406030204" pitchFamily="18" charset="0"/>
                                        </a:rPr>
                                      </m:ctrlPr>
                                    </m:funcPr>
                                    <m:fName>
                                      <m:r>
                                        <m:rPr>
                                          <m:sty m:val="p"/>
                                        </m:rPr>
                                        <a:rPr lang="en-US" i="0">
                                          <a:latin typeface="Cambria Math" charset="0"/>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r>
                                            <a:rPr lang="en-US" i="0">
                                              <a:latin typeface="Cambria Math" charset="0"/>
                                            </a:rPr>
                                            <m:t>=0</m:t>
                                          </m:r>
                                        </m:e>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e>
                                      </m:d>
                                    </m:e>
                                  </m:func>
                                </m:den>
                              </m:f>
                            </m:e>
                          </m:d>
                        </m:e>
                      </m:func>
                      <m:r>
                        <a:rPr lang="en-US" i="0">
                          <a:latin typeface="Cambria Math" charset="0"/>
                        </a:rPr>
                        <m:t>=</m:t>
                      </m:r>
                      <m:sSub>
                        <m:sSubPr>
                          <m:ctrlPr>
                            <a:rPr lang="en-US" i="1">
                              <a:latin typeface="Cambria Math" panose="02040503050406030204" pitchFamily="18" charset="0"/>
                            </a:rPr>
                          </m:ctrlPr>
                        </m:sSubPr>
                        <m:e>
                          <m:r>
                            <a:rPr lang="en-US" i="1">
                              <a:latin typeface="Cambria Math" charset="0"/>
                            </a:rPr>
                            <m:t>𝑤</m:t>
                          </m:r>
                        </m:e>
                        <m:sub>
                          <m:r>
                            <a:rPr lang="en-US" i="0">
                              <a:latin typeface="Cambria Math" charset="0"/>
                            </a:rPr>
                            <m:t>0</m:t>
                          </m:r>
                        </m:sub>
                      </m:sSub>
                      <m:r>
                        <a:rPr lang="en-US" i="0">
                          <a:latin typeface="Cambria Math" charset="0"/>
                        </a:rPr>
                        <m:t>+</m:t>
                      </m:r>
                      <m:sSup>
                        <m:sSupPr>
                          <m:ctrlPr>
                            <a:rPr lang="en-US" i="1">
                              <a:latin typeface="Cambria Math" panose="02040503050406030204" pitchFamily="18" charset="0"/>
                            </a:rPr>
                          </m:ctrlPr>
                        </m:sSupPr>
                        <m:e>
                          <m:r>
                            <a:rPr lang="en-US" i="1">
                              <a:latin typeface="Cambria Math" charset="0"/>
                            </a:rPr>
                            <m:t>𝑤</m:t>
                          </m:r>
                        </m:e>
                        <m:sup>
                          <m:r>
                            <a:rPr lang="en-US" i="1">
                              <a:latin typeface="Cambria Math" charset="0"/>
                            </a:rPr>
                            <m:t>𝑇</m:t>
                          </m:r>
                        </m:sup>
                      </m:sSup>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oMath>
                  </m:oMathPara>
                </a14:m>
                <a:endParaRPr lang="en-US"/>
              </a:p>
            </p:txBody>
          </p:sp>
        </mc:Choice>
        <mc:Fallback xmlns="">
          <p:sp>
            <p:nvSpPr>
              <p:cNvPr id="4" name="Rectangle 3"/>
              <p:cNvSpPr>
                <a:spLocks noRot="1" noChangeAspect="1" noMove="1" noResize="1" noEditPoints="1" noAdjustHandles="1" noChangeArrowheads="1" noChangeShapeType="1" noTextEdit="1"/>
              </p:cNvSpPr>
              <p:nvPr/>
            </p:nvSpPr>
            <p:spPr>
              <a:xfrm>
                <a:off x="2566614" y="3071658"/>
                <a:ext cx="4010772" cy="714683"/>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889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Example Motivation</a:t>
            </a:r>
          </a:p>
        </p:txBody>
      </p:sp>
      <p:sp>
        <p:nvSpPr>
          <p:cNvPr id="3075" name="Rectangle 3"/>
          <p:cNvSpPr>
            <a:spLocks noGrp="1" noChangeArrowheads="1"/>
          </p:cNvSpPr>
          <p:nvPr>
            <p:ph type="body" idx="1"/>
          </p:nvPr>
        </p:nvSpPr>
        <p:spPr/>
        <p:txBody>
          <a:bodyPr/>
          <a:lstStyle/>
          <a:p>
            <a:pPr>
              <a:lnSpc>
                <a:spcPct val="90000"/>
              </a:lnSpc>
            </a:pPr>
            <a:endParaRPr lang="en-US" dirty="0"/>
          </a:p>
          <a:p>
            <a:pPr>
              <a:lnSpc>
                <a:spcPct val="90000"/>
              </a:lnSpc>
            </a:pPr>
            <a:endParaRPr lang="en-US" dirty="0"/>
          </a:p>
          <a:p>
            <a:pPr>
              <a:lnSpc>
                <a:spcPct val="90000"/>
              </a:lnSpc>
            </a:pPr>
            <a:r>
              <a:rPr lang="en-US" dirty="0"/>
              <a:t>Predicting the function of genes by using gene expression data</a:t>
            </a:r>
          </a:p>
          <a:p>
            <a:pPr>
              <a:lnSpc>
                <a:spcPct val="90000"/>
              </a:lnSpc>
            </a:pPr>
            <a:endParaRPr lang="en-US" dirty="0"/>
          </a:p>
        </p:txBody>
      </p:sp>
    </p:spTree>
    <p:extLst>
      <p:ext uri="{BB962C8B-B14F-4D97-AF65-F5344CB8AC3E}">
        <p14:creationId xmlns:p14="http://schemas.microsoft.com/office/powerpoint/2010/main" val="159083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AC4B-9E6C-4D4F-A2C6-8C038D025707}"/>
              </a:ext>
            </a:extLst>
          </p:cNvPr>
          <p:cNvSpPr>
            <a:spLocks noGrp="1"/>
          </p:cNvSpPr>
          <p:nvPr>
            <p:ph type="title"/>
          </p:nvPr>
        </p:nvSpPr>
        <p:spPr/>
        <p:txBody>
          <a:bodyPr/>
          <a:lstStyle/>
          <a:p>
            <a:r>
              <a:rPr lang="en-US"/>
              <a:t>Logistic Regression Classifiers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AD58064-CDE1-E74D-8368-7FE33B075E1B}"/>
                  </a:ext>
                </a:extLst>
              </p:cNvPr>
              <p:cNvSpPr/>
              <p:nvPr/>
            </p:nvSpPr>
            <p:spPr>
              <a:xfrm>
                <a:off x="2566614" y="1906246"/>
                <a:ext cx="401077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i="0">
                                          <a:latin typeface="Cambria Math" charset="0"/>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r>
                                            <a:rPr lang="en-US" i="0">
                                              <a:latin typeface="Cambria Math" charset="0"/>
                                            </a:rPr>
                                            <m:t>=1</m:t>
                                          </m:r>
                                        </m:e>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e>
                                      </m:d>
                                    </m:e>
                                  </m:func>
                                </m:num>
                                <m:den>
                                  <m:func>
                                    <m:funcPr>
                                      <m:ctrlPr>
                                        <a:rPr lang="en-US" i="1">
                                          <a:latin typeface="Cambria Math" panose="02040503050406030204" pitchFamily="18" charset="0"/>
                                        </a:rPr>
                                      </m:ctrlPr>
                                    </m:funcPr>
                                    <m:fName>
                                      <m:r>
                                        <m:rPr>
                                          <m:sty m:val="p"/>
                                        </m:rPr>
                                        <a:rPr lang="en-US" i="0">
                                          <a:latin typeface="Cambria Math" charset="0"/>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r>
                                            <a:rPr lang="en-US" i="0">
                                              <a:latin typeface="Cambria Math" charset="0"/>
                                            </a:rPr>
                                            <m:t>=0</m:t>
                                          </m:r>
                                        </m:e>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e>
                                      </m:d>
                                    </m:e>
                                  </m:func>
                                </m:den>
                              </m:f>
                            </m:e>
                          </m:d>
                        </m:e>
                      </m:func>
                      <m:r>
                        <a:rPr lang="en-US" i="0">
                          <a:latin typeface="Cambria Math" charset="0"/>
                        </a:rPr>
                        <m:t>=</m:t>
                      </m:r>
                      <m:sSub>
                        <m:sSubPr>
                          <m:ctrlPr>
                            <a:rPr lang="en-US" i="1">
                              <a:latin typeface="Cambria Math" panose="02040503050406030204" pitchFamily="18" charset="0"/>
                            </a:rPr>
                          </m:ctrlPr>
                        </m:sSubPr>
                        <m:e>
                          <m:r>
                            <a:rPr lang="en-US" i="1">
                              <a:latin typeface="Cambria Math" charset="0"/>
                            </a:rPr>
                            <m:t>𝑤</m:t>
                          </m:r>
                        </m:e>
                        <m:sub>
                          <m:r>
                            <a:rPr lang="en-US" i="0">
                              <a:latin typeface="Cambria Math" charset="0"/>
                            </a:rPr>
                            <m:t>0</m:t>
                          </m:r>
                        </m:sub>
                      </m:sSub>
                      <m:r>
                        <a:rPr lang="en-US" i="0">
                          <a:latin typeface="Cambria Math" charset="0"/>
                        </a:rPr>
                        <m:t>+</m:t>
                      </m:r>
                      <m:sSup>
                        <m:sSupPr>
                          <m:ctrlPr>
                            <a:rPr lang="en-US" i="1">
                              <a:latin typeface="Cambria Math" panose="02040503050406030204" pitchFamily="18" charset="0"/>
                            </a:rPr>
                          </m:ctrlPr>
                        </m:sSupPr>
                        <m:e>
                          <m:r>
                            <a:rPr lang="en-US" i="1">
                              <a:latin typeface="Cambria Math" charset="0"/>
                            </a:rPr>
                            <m:t>𝑤</m:t>
                          </m:r>
                        </m:e>
                        <m:sup>
                          <m:r>
                            <a:rPr lang="en-US" i="1">
                              <a:latin typeface="Cambria Math" charset="0"/>
                            </a:rPr>
                            <m:t>𝑇</m:t>
                          </m:r>
                        </m:sup>
                      </m:sSup>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oMath>
                  </m:oMathPara>
                </a14:m>
                <a:endParaRPr lang="en-US"/>
              </a:p>
            </p:txBody>
          </p:sp>
        </mc:Choice>
        <mc:Fallback xmlns="">
          <p:sp>
            <p:nvSpPr>
              <p:cNvPr id="4" name="Rectangle 3">
                <a:extLst>
                  <a:ext uri="{FF2B5EF4-FFF2-40B4-BE49-F238E27FC236}">
                    <a16:creationId xmlns:a16="http://schemas.microsoft.com/office/drawing/2014/main" id="{2AD58064-CDE1-E74D-8368-7FE33B075E1B}"/>
                  </a:ext>
                </a:extLst>
              </p:cNvPr>
              <p:cNvSpPr>
                <a:spLocks noRot="1" noChangeAspect="1" noMove="1" noResize="1" noEditPoints="1" noAdjustHandles="1" noChangeArrowheads="1" noChangeShapeType="1" noTextEdit="1"/>
              </p:cNvSpPr>
              <p:nvPr/>
            </p:nvSpPr>
            <p:spPr>
              <a:xfrm>
                <a:off x="2566614" y="1906246"/>
                <a:ext cx="4010772" cy="714683"/>
              </a:xfrm>
              <a:prstGeom prst="rect">
                <a:avLst/>
              </a:prstGeom>
              <a:blipFill>
                <a:blip r:embed="rId2"/>
                <a:stretch>
                  <a:fillRect b="-1754"/>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A1D392F1-F544-6E44-9871-DB3B320275B0}"/>
              </a:ext>
            </a:extLst>
          </p:cNvPr>
          <p:cNvSpPr/>
          <p:nvPr/>
        </p:nvSpPr>
        <p:spPr>
          <a:xfrm>
            <a:off x="2566614" y="3306729"/>
            <a:ext cx="4010772" cy="646331"/>
          </a:xfrm>
          <a:prstGeom prst="rect">
            <a:avLst/>
          </a:prstGeom>
        </p:spPr>
        <p:txBody>
          <a:bodyPr wrap="square">
            <a:spAutoFit/>
          </a:bodyPr>
          <a:lstStyle/>
          <a:p>
            <a:pPr algn="ctr"/>
            <a:endParaRPr lang="en-US"/>
          </a:p>
          <a:p>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B1F34E6-C404-8C47-AACA-11132182B2A0}"/>
                  </a:ext>
                </a:extLst>
              </p:cNvPr>
              <p:cNvSpPr/>
              <p:nvPr/>
            </p:nvSpPr>
            <p:spPr>
              <a:xfrm>
                <a:off x="2566614" y="3388827"/>
                <a:ext cx="4259051" cy="632866"/>
              </a:xfrm>
              <a:prstGeom prst="rect">
                <a:avLst/>
              </a:prstGeom>
            </p:spPr>
            <p:txBody>
              <a:bodyPr wrap="none">
                <a:spAutoFit/>
              </a:bodyPr>
              <a:lstStyle/>
              <a:p>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charset="0"/>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r>
                              <a:rPr lang="en-US">
                                <a:latin typeface="Cambria Math" charset="0"/>
                              </a:rPr>
                              <m:t>=1</m:t>
                            </m:r>
                          </m:e>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e>
                        </m:d>
                      </m:e>
                    </m:func>
                  </m:oMath>
                </a14:m>
                <a:r>
                  <a:rPr lang="en-US"/>
                  <a:t>=</a:t>
                </a:r>
                <a14:m>
                  <m:oMath xmlns:m="http://schemas.openxmlformats.org/officeDocument/2006/math">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1+</m:t>
                        </m:r>
                        <m:sSup>
                          <m:sSupPr>
                            <m:ctrlPr>
                              <a:rPr lang="en-US" b="0" i="1">
                                <a:latin typeface="Cambria Math" panose="02040503050406030204" pitchFamily="18" charset="0"/>
                              </a:rPr>
                            </m:ctrlPr>
                          </m:sSupPr>
                          <m:e>
                            <m:r>
                              <a:rPr lang="en-US" b="0" i="1">
                                <a:latin typeface="Cambria Math" panose="02040503050406030204" pitchFamily="18" charset="0"/>
                              </a:rPr>
                              <m:t>𝑒</m:t>
                            </m:r>
                          </m:e>
                          <m:sup>
                            <m:r>
                              <a:rPr lang="en-US" b="0"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𝑤</m:t>
                                </m:r>
                              </m:e>
                              <m:sub>
                                <m:r>
                                  <a:rPr lang="en-US">
                                    <a:latin typeface="Cambria Math" charset="0"/>
                                  </a:rPr>
                                  <m:t>0</m:t>
                                </m:r>
                              </m:sub>
                            </m:sSub>
                            <m:r>
                              <a:rPr lang="en-US">
                                <a:latin typeface="Cambria Math" charset="0"/>
                              </a:rPr>
                              <m:t>+</m:t>
                            </m:r>
                            <m:sSup>
                              <m:sSupPr>
                                <m:ctrlPr>
                                  <a:rPr lang="en-US" i="1">
                                    <a:latin typeface="Cambria Math" panose="02040503050406030204" pitchFamily="18" charset="0"/>
                                  </a:rPr>
                                </m:ctrlPr>
                              </m:sSupPr>
                              <m:e>
                                <m:r>
                                  <a:rPr lang="en-US" i="1">
                                    <a:latin typeface="Cambria Math" charset="0"/>
                                  </a:rPr>
                                  <m:t>𝑤</m:t>
                                </m:r>
                              </m:e>
                              <m:sup>
                                <m:r>
                                  <a:rPr lang="en-US" i="1">
                                    <a:latin typeface="Cambria Math" charset="0"/>
                                  </a:rPr>
                                  <m:t>𝑇</m:t>
                                </m:r>
                              </m:sup>
                            </m:sSup>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b="0" i="1">
                                <a:latin typeface="Cambria Math" panose="02040503050406030204" pitchFamily="18" charset="0"/>
                              </a:rPr>
                              <m:t>)</m:t>
                            </m:r>
                          </m:sup>
                        </m:sSup>
                      </m:den>
                    </m:f>
                    <m:r>
                      <a:rPr lang="en-US" b="0" i="1">
                        <a:latin typeface="Cambria Math" panose="02040503050406030204" pitchFamily="18" charset="0"/>
                      </a:rPr>
                      <m:t>=</m:t>
                    </m:r>
                  </m:oMath>
                </a14:m>
                <a:r>
                  <a:rPr lang="en-US"/>
                  <a:t>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𝑤</m:t>
                                </m:r>
                              </m:e>
                              <m:sub>
                                <m:r>
                                  <a:rPr lang="en-US">
                                    <a:latin typeface="Cambria Math" charset="0"/>
                                  </a:rPr>
                                  <m:t>0</m:t>
                                </m:r>
                              </m:sub>
                            </m:sSub>
                            <m:r>
                              <a:rPr lang="en-US">
                                <a:latin typeface="Cambria Math" charset="0"/>
                              </a:rPr>
                              <m:t>+</m:t>
                            </m:r>
                            <m:sSup>
                              <m:sSupPr>
                                <m:ctrlPr>
                                  <a:rPr lang="en-US" i="1">
                                    <a:latin typeface="Cambria Math" panose="02040503050406030204" pitchFamily="18" charset="0"/>
                                  </a:rPr>
                                </m:ctrlPr>
                              </m:sSupPr>
                              <m:e>
                                <m:r>
                                  <a:rPr lang="en-US" i="1">
                                    <a:latin typeface="Cambria Math" charset="0"/>
                                  </a:rPr>
                                  <m:t>𝑤</m:t>
                                </m:r>
                              </m:e>
                              <m:sup>
                                <m:r>
                                  <a:rPr lang="en-US" i="1">
                                    <a:latin typeface="Cambria Math" charset="0"/>
                                  </a:rPr>
                                  <m:t>𝑇</m:t>
                                </m:r>
                              </m:sup>
                            </m:sSup>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panose="02040503050406030204" pitchFamily="18" charset="0"/>
                              </a:rPr>
                              <m:t>)</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𝑤</m:t>
                                </m:r>
                              </m:e>
                              <m:sub>
                                <m:r>
                                  <a:rPr lang="en-US">
                                    <a:latin typeface="Cambria Math" charset="0"/>
                                  </a:rPr>
                                  <m:t>0</m:t>
                                </m:r>
                              </m:sub>
                            </m:sSub>
                            <m:r>
                              <a:rPr lang="en-US">
                                <a:latin typeface="Cambria Math" charset="0"/>
                              </a:rPr>
                              <m:t>+</m:t>
                            </m:r>
                            <m:sSup>
                              <m:sSupPr>
                                <m:ctrlPr>
                                  <a:rPr lang="en-US" i="1">
                                    <a:latin typeface="Cambria Math" panose="02040503050406030204" pitchFamily="18" charset="0"/>
                                  </a:rPr>
                                </m:ctrlPr>
                              </m:sSupPr>
                              <m:e>
                                <m:r>
                                  <a:rPr lang="en-US" i="1">
                                    <a:latin typeface="Cambria Math" charset="0"/>
                                  </a:rPr>
                                  <m:t>𝑤</m:t>
                                </m:r>
                              </m:e>
                              <m:sup>
                                <m:r>
                                  <a:rPr lang="en-US" i="1">
                                    <a:latin typeface="Cambria Math" charset="0"/>
                                  </a:rPr>
                                  <m:t>𝑇</m:t>
                                </m:r>
                              </m:sup>
                            </m:sSup>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panose="02040503050406030204" pitchFamily="18" charset="0"/>
                              </a:rPr>
                              <m:t>)</m:t>
                            </m:r>
                          </m:sup>
                        </m:sSup>
                      </m:den>
                    </m:f>
                  </m:oMath>
                </a14:m>
                <a:endParaRPr lang="en-US"/>
              </a:p>
            </p:txBody>
          </p:sp>
        </mc:Choice>
        <mc:Fallback xmlns="">
          <p:sp>
            <p:nvSpPr>
              <p:cNvPr id="6" name="Rectangle 5">
                <a:extLst>
                  <a:ext uri="{FF2B5EF4-FFF2-40B4-BE49-F238E27FC236}">
                    <a16:creationId xmlns:a16="http://schemas.microsoft.com/office/drawing/2014/main" id="{6B1F34E6-C404-8C47-AACA-11132182B2A0}"/>
                  </a:ext>
                </a:extLst>
              </p:cNvPr>
              <p:cNvSpPr>
                <a:spLocks noRot="1" noChangeAspect="1" noMove="1" noResize="1" noEditPoints="1" noAdjustHandles="1" noChangeArrowheads="1" noChangeShapeType="1" noTextEdit="1"/>
              </p:cNvSpPr>
              <p:nvPr/>
            </p:nvSpPr>
            <p:spPr>
              <a:xfrm>
                <a:off x="2566614" y="3388827"/>
                <a:ext cx="4259051" cy="632866"/>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04E148B-25F2-CB4C-8226-FA6A748DA0B8}"/>
              </a:ext>
            </a:extLst>
          </p:cNvPr>
          <p:cNvSpPr txBox="1"/>
          <p:nvPr/>
        </p:nvSpPr>
        <p:spPr>
          <a:xfrm>
            <a:off x="3966071" y="2839169"/>
            <a:ext cx="1007007" cy="369332"/>
          </a:xfrm>
          <a:prstGeom prst="rect">
            <a:avLst/>
          </a:prstGeom>
          <a:noFill/>
        </p:spPr>
        <p:txBody>
          <a:bodyPr wrap="none" rtlCol="0">
            <a:spAutoFit/>
          </a:bodyPr>
          <a:lstStyle/>
          <a:p>
            <a:r>
              <a:rPr lang="en-US"/>
              <a:t>Same as </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9B394BC-C326-634E-947B-2907A27514CA}"/>
                  </a:ext>
                </a:extLst>
              </p:cNvPr>
              <p:cNvSpPr/>
              <p:nvPr/>
            </p:nvSpPr>
            <p:spPr>
              <a:xfrm>
                <a:off x="2566614" y="4322427"/>
                <a:ext cx="4585743" cy="527580"/>
              </a:xfrm>
              <a:prstGeom prst="rect">
                <a:avLst/>
              </a:prstGeom>
            </p:spPr>
            <p:txBody>
              <a:bodyPr wrap="none">
                <a:spAutoFit/>
              </a:bodyPr>
              <a:lstStyle/>
              <a:p>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charset="0"/>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r>
                              <a:rPr lang="en-US">
                                <a:latin typeface="Cambria Math" charset="0"/>
                              </a:rPr>
                              <m:t>=</m:t>
                            </m:r>
                            <m:r>
                              <a:rPr lang="en-US" b="0"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e>
                        </m:d>
                      </m:e>
                    </m:func>
                  </m:oMath>
                </a14:m>
                <a:r>
                  <a:rPr lang="en-US"/>
                  <a:t>=1-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charset="0"/>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r>
                              <a:rPr lang="en-US">
                                <a:latin typeface="Cambria Math" charset="0"/>
                              </a:rPr>
                              <m:t>=</m:t>
                            </m:r>
                            <m:r>
                              <a:rPr lang="en-US" b="0"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e>
                        </m:d>
                      </m:e>
                    </m:func>
                    <m:r>
                      <a:rPr lang="en-US" b="0" i="1">
                        <a:latin typeface="Cambria Math" panose="02040503050406030204" pitchFamily="18" charset="0"/>
                      </a:rPr>
                      <m:t>=</m:t>
                    </m:r>
                  </m:oMath>
                </a14:m>
                <a:r>
                  <a:rPr lang="en-US"/>
                  <a:t> </a:t>
                </a:r>
                <a14:m>
                  <m:oMath xmlns:m="http://schemas.openxmlformats.org/officeDocument/2006/math">
                    <m:f>
                      <m:fPr>
                        <m:ctrlPr>
                          <a:rPr lang="en-US" i="1">
                            <a:latin typeface="Cambria Math" panose="02040503050406030204" pitchFamily="18" charset="0"/>
                          </a:rPr>
                        </m:ctrlPr>
                      </m:fPr>
                      <m:num>
                        <m:r>
                          <a:rPr lang="en-US" b="0"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𝑤</m:t>
                                </m:r>
                              </m:e>
                              <m:sub>
                                <m:r>
                                  <a:rPr lang="en-US">
                                    <a:latin typeface="Cambria Math" charset="0"/>
                                  </a:rPr>
                                  <m:t>0</m:t>
                                </m:r>
                              </m:sub>
                            </m:sSub>
                            <m:r>
                              <a:rPr lang="en-US">
                                <a:latin typeface="Cambria Math" charset="0"/>
                              </a:rPr>
                              <m:t>+</m:t>
                            </m:r>
                            <m:sSup>
                              <m:sSupPr>
                                <m:ctrlPr>
                                  <a:rPr lang="en-US" i="1">
                                    <a:latin typeface="Cambria Math" panose="02040503050406030204" pitchFamily="18" charset="0"/>
                                  </a:rPr>
                                </m:ctrlPr>
                              </m:sSupPr>
                              <m:e>
                                <m:r>
                                  <a:rPr lang="en-US" i="1">
                                    <a:latin typeface="Cambria Math" charset="0"/>
                                  </a:rPr>
                                  <m:t>𝑤</m:t>
                                </m:r>
                              </m:e>
                              <m:sup>
                                <m:r>
                                  <a:rPr lang="en-US" i="1">
                                    <a:latin typeface="Cambria Math" charset="0"/>
                                  </a:rPr>
                                  <m:t>𝑇</m:t>
                                </m:r>
                              </m:sup>
                            </m:sSup>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panose="02040503050406030204" pitchFamily="18" charset="0"/>
                              </a:rPr>
                              <m:t>)</m:t>
                            </m:r>
                          </m:sup>
                        </m:sSup>
                      </m:den>
                    </m:f>
                  </m:oMath>
                </a14:m>
                <a:endParaRPr lang="en-US"/>
              </a:p>
            </p:txBody>
          </p:sp>
        </mc:Choice>
        <mc:Fallback xmlns="">
          <p:sp>
            <p:nvSpPr>
              <p:cNvPr id="8" name="Rectangle 7">
                <a:extLst>
                  <a:ext uri="{FF2B5EF4-FFF2-40B4-BE49-F238E27FC236}">
                    <a16:creationId xmlns:a16="http://schemas.microsoft.com/office/drawing/2014/main" id="{89B394BC-C326-634E-947B-2907A27514CA}"/>
                  </a:ext>
                </a:extLst>
              </p:cNvPr>
              <p:cNvSpPr>
                <a:spLocks noRot="1" noChangeAspect="1" noMove="1" noResize="1" noEditPoints="1" noAdjustHandles="1" noChangeArrowheads="1" noChangeShapeType="1" noTextEdit="1"/>
              </p:cNvSpPr>
              <p:nvPr/>
            </p:nvSpPr>
            <p:spPr>
              <a:xfrm>
                <a:off x="2566614" y="4322427"/>
                <a:ext cx="4585743" cy="52758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08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 Classifiers</a:t>
            </a:r>
          </a:p>
        </p:txBody>
      </p:sp>
      <p:sp>
        <p:nvSpPr>
          <p:cNvPr id="3" name="Content Placeholder 2"/>
          <p:cNvSpPr>
            <a:spLocks noGrp="1"/>
          </p:cNvSpPr>
          <p:nvPr>
            <p:ph idx="1"/>
          </p:nvPr>
        </p:nvSpPr>
        <p:spPr/>
        <p:txBody>
          <a:bodyPr/>
          <a:lstStyle/>
          <a:p>
            <a:r>
              <a:rPr lang="en-US"/>
              <a:t>log Likelihood of data:</a:t>
            </a:r>
          </a:p>
          <a:p>
            <a:endParaRPr lang="en-US"/>
          </a:p>
          <a:p>
            <a:endParaRPr lang="en-US"/>
          </a:p>
          <a:p>
            <a:endParaRPr lang="en-US"/>
          </a:p>
          <a:p>
            <a:r>
              <a:rPr lang="en-US"/>
              <a:t>Maximum likelihood estimate of w obtained by maximimzing the above function. </a:t>
            </a:r>
          </a:p>
          <a:p>
            <a:endParaRPr lang="en-US"/>
          </a:p>
          <a:p>
            <a:endParaRPr lang="en-US"/>
          </a:p>
        </p:txBody>
      </p:sp>
      <mc:AlternateContent xmlns:mc="http://schemas.openxmlformats.org/markup-compatibility/2006" xmlns:a14="http://schemas.microsoft.com/office/drawing/2010/main">
        <mc:Choice Requires="a14">
          <p:sp>
            <p:nvSpPr>
              <p:cNvPr id="4" name="Rectangle 3"/>
              <p:cNvSpPr/>
              <p:nvPr/>
            </p:nvSpPr>
            <p:spPr>
              <a:xfrm>
                <a:off x="1687484" y="2600119"/>
                <a:ext cx="6259484" cy="8288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charset="0"/>
                                </a:rPr>
                                <m:t>𝑖</m:t>
                              </m:r>
                            </m:sub>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d>
                                        <m:dPr>
                                          <m:endChr m:val=""/>
                                          <m:ctrlPr>
                                            <a:rPr lang="en-US" i="1">
                                              <a:latin typeface="Cambria Math" panose="02040503050406030204" pitchFamily="18" charset="0"/>
                                            </a:rPr>
                                          </m:ctrlPr>
                                        </m:dPr>
                                        <m:e>
                                          <m:r>
                                            <a:rPr lang="en-US" i="1">
                                              <a:latin typeface="Cambria Math" charset="0"/>
                                            </a:rPr>
                                            <m:t>𝑦</m:t>
                                          </m:r>
                                        </m:e>
                                      </m:d>
                                    </m:e>
                                    <m:sub>
                                      <m:r>
                                        <a:rPr lang="en-US" i="1">
                                          <a:latin typeface="Cambria Math" charset="0"/>
                                        </a:rPr>
                                        <m:t>𝑖</m:t>
                                      </m:r>
                                    </m:sub>
                                  </m:sSub>
                                </m:e>
                              </m:d>
                            </m:e>
                          </m:nary>
                          <m:sSub>
                            <m:sSubPr>
                              <m:ctrlPr>
                                <a:rPr lang="en-US" i="1">
                                  <a:latin typeface="Cambria Math" panose="02040503050406030204" pitchFamily="18" charset="0"/>
                                </a:rPr>
                              </m:ctrlPr>
                            </m:sSubPr>
                            <m:e>
                              <m:r>
                                <a:rPr lang="en-US" i="1">
                                  <a:latin typeface="Cambria Math" charset="0"/>
                                </a:rPr>
                                <m:t>𝑤</m:t>
                              </m:r>
                            </m:e>
                            <m:sub>
                              <m:r>
                                <a:rPr lang="en-US" i="0">
                                  <a:latin typeface="Cambria Math" charset="0"/>
                                </a:rPr>
                                <m:t>0</m:t>
                              </m:r>
                            </m:sub>
                          </m:sSub>
                          <m:r>
                            <a:rPr lang="en-US" i="0">
                              <a:latin typeface="Cambria Math" charset="0"/>
                            </a:rPr>
                            <m:t>+</m:t>
                          </m:r>
                          <m:sSup>
                            <m:sSupPr>
                              <m:ctrlPr>
                                <a:rPr lang="en-US" i="1">
                                  <a:latin typeface="Cambria Math" panose="02040503050406030204" pitchFamily="18" charset="0"/>
                                </a:rPr>
                              </m:ctrlPr>
                            </m:sSupPr>
                            <m:e>
                              <m:r>
                                <a:rPr lang="en-US" i="1">
                                  <a:latin typeface="Cambria Math" charset="0"/>
                                </a:rPr>
                                <m:t>𝑤</m:t>
                              </m:r>
                            </m:e>
                            <m:sup>
                              <m:r>
                                <a:rPr lang="en-US" i="1">
                                  <a:latin typeface="Cambria Math" charset="0"/>
                                </a:rPr>
                                <m:t>𝑇</m:t>
                              </m:r>
                            </m:sup>
                          </m:sSup>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0">
                              <a:latin typeface="Cambria Math" charset="0"/>
                            </a:rPr>
                            <m:t>)−</m:t>
                          </m:r>
                          <m:r>
                            <m:rPr>
                              <m:sty m:val="p"/>
                            </m:rPr>
                            <a:rPr lang="en-US" i="0">
                              <a:latin typeface="Cambria Math" charset="0"/>
                            </a:rPr>
                            <m:t>lo</m:t>
                          </m:r>
                          <m:func>
                            <m:funcPr>
                              <m:ctrlPr>
                                <a:rPr lang="en-US" i="1">
                                  <a:latin typeface="Cambria Math" panose="02040503050406030204" pitchFamily="18" charset="0"/>
                                </a:rPr>
                              </m:ctrlPr>
                            </m:funcPr>
                            <m:fName>
                              <m:r>
                                <m:rPr>
                                  <m:sty m:val="p"/>
                                </m:rPr>
                                <a:rPr lang="en-US" i="0">
                                  <a:latin typeface="Cambria Math" charset="0"/>
                                </a:rPr>
                                <m:t>g</m:t>
                              </m:r>
                            </m:fName>
                            <m:e>
                              <m:r>
                                <a:rPr lang="en-US" i="0">
                                  <a:latin typeface="Cambria Math" charset="0"/>
                                </a:rPr>
                                <m:t>(</m:t>
                              </m:r>
                            </m:e>
                          </m:func>
                          <m:r>
                            <a:rPr lang="en-US" i="0">
                              <a:latin typeface="Cambria Math" charset="0"/>
                            </a:rPr>
                            <m:t>1+</m:t>
                          </m:r>
                          <m:func>
                            <m:funcPr>
                              <m:ctrlPr>
                                <a:rPr lang="en-US" i="1">
                                  <a:latin typeface="Cambria Math" panose="02040503050406030204" pitchFamily="18" charset="0"/>
                                </a:rPr>
                              </m:ctrlPr>
                            </m:funcPr>
                            <m:fName>
                              <m:r>
                                <m:rPr>
                                  <m:sty m:val="p"/>
                                </m:rPr>
                                <a:rPr lang="en-US" i="0">
                                  <a:latin typeface="Cambria Math" charset="0"/>
                                </a:rPr>
                                <m:t>exp</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𝑤</m:t>
                                      </m:r>
                                    </m:e>
                                    <m:sub>
                                      <m:r>
                                        <a:rPr lang="en-US" i="0">
                                          <a:latin typeface="Cambria Math" charset="0"/>
                                        </a:rPr>
                                        <m:t>0</m:t>
                                      </m:r>
                                    </m:sub>
                                  </m:sSub>
                                  <m:r>
                                    <a:rPr lang="en-US" i="0">
                                      <a:latin typeface="Cambria Math" charset="0"/>
                                    </a:rPr>
                                    <m:t>+</m:t>
                                  </m:r>
                                  <m:sSup>
                                    <m:sSupPr>
                                      <m:ctrlPr>
                                        <a:rPr lang="en-US" i="1">
                                          <a:latin typeface="Cambria Math" panose="02040503050406030204" pitchFamily="18" charset="0"/>
                                        </a:rPr>
                                      </m:ctrlPr>
                                    </m:sSupPr>
                                    <m:e>
                                      <m:r>
                                        <a:rPr lang="en-US" i="1">
                                          <a:latin typeface="Cambria Math" charset="0"/>
                                        </a:rPr>
                                        <m:t>𝑤</m:t>
                                      </m:r>
                                    </m:e>
                                    <m:sup>
                                      <m:r>
                                        <a:rPr lang="en-US" i="1">
                                          <a:latin typeface="Cambria Math" charset="0"/>
                                        </a:rPr>
                                        <m:t>𝑇</m:t>
                                      </m:r>
                                    </m:sup>
                                  </m:sSup>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e>
                              </m:d>
                            </m:e>
                          </m:func>
                          <m:r>
                            <a:rPr lang="en-US" i="0">
                              <a:latin typeface="Cambria Math" charset="0"/>
                            </a:rPr>
                            <m:t>)</m:t>
                          </m:r>
                        </m:e>
                      </m:d>
                    </m:oMath>
                  </m:oMathPara>
                </a14:m>
                <a:endParaRPr lang="en-US"/>
              </a:p>
            </p:txBody>
          </p:sp>
        </mc:Choice>
        <mc:Fallback xmlns="">
          <p:sp>
            <p:nvSpPr>
              <p:cNvPr id="4" name="Rectangle 3"/>
              <p:cNvSpPr>
                <a:spLocks noRot="1" noChangeAspect="1" noMove="1" noResize="1" noEditPoints="1" noAdjustHandles="1" noChangeArrowheads="1" noChangeShapeType="1" noTextEdit="1"/>
              </p:cNvSpPr>
              <p:nvPr/>
            </p:nvSpPr>
            <p:spPr>
              <a:xfrm>
                <a:off x="1687484" y="2600119"/>
                <a:ext cx="6259484" cy="828881"/>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51243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a:t>Assessing classifier accuracy</a:t>
            </a:r>
          </a:p>
        </p:txBody>
      </p:sp>
      <p:sp>
        <p:nvSpPr>
          <p:cNvPr id="3" name="Content Placeholder 2"/>
          <p:cNvSpPr>
            <a:spLocks noGrp="1"/>
          </p:cNvSpPr>
          <p:nvPr>
            <p:ph idx="1"/>
          </p:nvPr>
        </p:nvSpPr>
        <p:spPr/>
        <p:txBody>
          <a:bodyPr/>
          <a:lstStyle/>
          <a:p>
            <a:r>
              <a:rPr lang="en-US" altLang="x-none"/>
              <a:t>False positives and false negatives</a:t>
            </a:r>
          </a:p>
          <a:p>
            <a:r>
              <a:rPr lang="en-US" altLang="x-none"/>
              <a:t>Class confusion matrix</a:t>
            </a:r>
          </a:p>
          <a:p>
            <a:r>
              <a:rPr lang="en-US" altLang="x-none"/>
              <a:t>Sensitivity, specificity, precision</a:t>
            </a:r>
          </a:p>
          <a:p>
            <a:r>
              <a:rPr lang="en-US" altLang="x-none"/>
              <a:t>Receiver Operating Curve and Precision-Recall Curve</a:t>
            </a:r>
          </a:p>
          <a:p>
            <a:endParaRPr lang="en-US" altLang="x-none"/>
          </a:p>
        </p:txBody>
      </p:sp>
    </p:spTree>
    <p:extLst>
      <p:ext uri="{BB962C8B-B14F-4D97-AF65-F5344CB8AC3E}">
        <p14:creationId xmlns:p14="http://schemas.microsoft.com/office/powerpoint/2010/main" val="1811035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Errors</a:t>
            </a:r>
          </a:p>
        </p:txBody>
      </p:sp>
      <p:sp>
        <p:nvSpPr>
          <p:cNvPr id="3" name="Content Placeholder 2"/>
          <p:cNvSpPr>
            <a:spLocks noGrp="1"/>
          </p:cNvSpPr>
          <p:nvPr>
            <p:ph idx="1"/>
          </p:nvPr>
        </p:nvSpPr>
        <p:spPr/>
        <p:txBody>
          <a:bodyPr/>
          <a:lstStyle/>
          <a:p>
            <a:r>
              <a:rPr lang="en-US"/>
              <a:t>False positive: Predicted to be positive, but wrong! (Real label is negative)</a:t>
            </a:r>
          </a:p>
          <a:p>
            <a:endParaRPr lang="en-US"/>
          </a:p>
          <a:p>
            <a:r>
              <a:rPr lang="en-US"/>
              <a:t>False negative: Predicted to be negative, but wrong! (Real label is positive)</a:t>
            </a:r>
          </a:p>
        </p:txBody>
      </p:sp>
    </p:spTree>
    <p:extLst>
      <p:ext uri="{BB962C8B-B14F-4D97-AF65-F5344CB8AC3E}">
        <p14:creationId xmlns:p14="http://schemas.microsoft.com/office/powerpoint/2010/main" val="738786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confusion matrix</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5082588"/>
              </p:ext>
            </p:extLst>
          </p:nvPr>
        </p:nvGraphicFramePr>
        <p:xfrm>
          <a:off x="1512917" y="2262646"/>
          <a:ext cx="5747499" cy="3273630"/>
        </p:xfrm>
        <a:graphic>
          <a:graphicData uri="http://schemas.openxmlformats.org/drawingml/2006/table">
            <a:tbl>
              <a:tblPr firstRow="1" bandRow="1">
                <a:tableStyleId>{5C22544A-7EE6-4342-B048-85BDC9FD1C3A}</a:tableStyleId>
              </a:tblPr>
              <a:tblGrid>
                <a:gridCol w="1915833">
                  <a:extLst>
                    <a:ext uri="{9D8B030D-6E8A-4147-A177-3AD203B41FA5}">
                      <a16:colId xmlns:a16="http://schemas.microsoft.com/office/drawing/2014/main" val="20000"/>
                    </a:ext>
                  </a:extLst>
                </a:gridCol>
                <a:gridCol w="1915833">
                  <a:extLst>
                    <a:ext uri="{9D8B030D-6E8A-4147-A177-3AD203B41FA5}">
                      <a16:colId xmlns:a16="http://schemas.microsoft.com/office/drawing/2014/main" val="20001"/>
                    </a:ext>
                  </a:extLst>
                </a:gridCol>
                <a:gridCol w="1915833">
                  <a:extLst>
                    <a:ext uri="{9D8B030D-6E8A-4147-A177-3AD203B41FA5}">
                      <a16:colId xmlns:a16="http://schemas.microsoft.com/office/drawing/2014/main" val="20002"/>
                    </a:ext>
                  </a:extLst>
                </a:gridCol>
              </a:tblGrid>
              <a:tr h="1091210">
                <a:tc>
                  <a:txBody>
                    <a:bodyPr/>
                    <a:lstStyle/>
                    <a:p>
                      <a:endParaRPr lang="en-US" sz="2000"/>
                    </a:p>
                  </a:txBody>
                  <a:tcPr/>
                </a:tc>
                <a:tc>
                  <a:txBody>
                    <a:bodyPr/>
                    <a:lstStyle/>
                    <a:p>
                      <a:r>
                        <a:rPr lang="en-US" sz="2000"/>
                        <a:t>Predicted Positive</a:t>
                      </a:r>
                    </a:p>
                  </a:txBody>
                  <a:tcPr/>
                </a:tc>
                <a:tc>
                  <a:txBody>
                    <a:bodyPr/>
                    <a:lstStyle/>
                    <a:p>
                      <a:r>
                        <a:rPr lang="en-US" sz="2000"/>
                        <a:t>Predicted Negative</a:t>
                      </a:r>
                    </a:p>
                  </a:txBody>
                  <a:tcPr/>
                </a:tc>
                <a:extLst>
                  <a:ext uri="{0D108BD9-81ED-4DB2-BD59-A6C34878D82A}">
                    <a16:rowId xmlns:a16="http://schemas.microsoft.com/office/drawing/2014/main" val="10000"/>
                  </a:ext>
                </a:extLst>
              </a:tr>
              <a:tr h="1091210">
                <a:tc>
                  <a:txBody>
                    <a:bodyPr/>
                    <a:lstStyle/>
                    <a:p>
                      <a:r>
                        <a:rPr lang="en-US" sz="2000"/>
                        <a:t>Real positive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1091210">
                <a:tc>
                  <a:txBody>
                    <a:bodyPr/>
                    <a:lstStyle/>
                    <a:p>
                      <a:r>
                        <a:rPr lang="en-US" sz="2000"/>
                        <a:t>Real Negative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1486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Accuracy measures</a:t>
            </a:r>
          </a:p>
        </p:txBody>
      </p:sp>
      <p:sp>
        <p:nvSpPr>
          <p:cNvPr id="3" name="Content Placeholder 2"/>
          <p:cNvSpPr>
            <a:spLocks noGrp="1"/>
          </p:cNvSpPr>
          <p:nvPr>
            <p:ph idx="1"/>
          </p:nvPr>
        </p:nvSpPr>
        <p:spPr/>
        <p:txBody>
          <a:bodyPr/>
          <a:lstStyle/>
          <a:p>
            <a:r>
              <a:rPr lang="en-US"/>
              <a:t>Accuracy: Percentage of labels correctly classified.</a:t>
            </a:r>
          </a:p>
          <a:p>
            <a:r>
              <a:rPr lang="en-US"/>
              <a:t>Sensitivity: Percentage of real positives correctly classified.</a:t>
            </a:r>
          </a:p>
          <a:p>
            <a:r>
              <a:rPr lang="en-US"/>
              <a:t>Precision: Percentage of predicted positives correctly classified.</a:t>
            </a:r>
          </a:p>
          <a:p>
            <a:r>
              <a:rPr lang="en-US"/>
              <a:t>Specificity: Percentage of real negatives correctly classified.</a:t>
            </a:r>
          </a:p>
        </p:txBody>
      </p:sp>
    </p:spTree>
    <p:extLst>
      <p:ext uri="{BB962C8B-B14F-4D97-AF65-F5344CB8AC3E}">
        <p14:creationId xmlns:p14="http://schemas.microsoft.com/office/powerpoint/2010/main" val="1956334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0" y="-26789"/>
            <a:ext cx="9142884" cy="738932"/>
          </a:xfrm>
        </p:spPr>
        <p:txBody>
          <a:bodyPr vert="horz" wrap="square" lIns="45719" tIns="45719" rIns="45719" bIns="45719" numCol="1" anchor="ctr" anchorCtr="0" compatLnSpc="1">
            <a:prstTxWarp prst="textNoShape">
              <a:avLst/>
            </a:prstTxWarp>
          </a:bodyPr>
          <a:lstStyle/>
          <a:p>
            <a:pPr defTabSz="642915" eaLnBrk="1">
              <a:defRPr/>
            </a:pPr>
            <a:r>
              <a:rPr lang="x-none" altLang="x-none" sz="3797">
                <a:latin typeface="Calibri" charset="0"/>
                <a:ea typeface="Calibri" charset="0"/>
                <a:cs typeface="Calibri" charset="0"/>
                <a:sym typeface="Calibri" charset="0"/>
              </a:rPr>
              <a:t>K-fold cross validation</a:t>
            </a:r>
          </a:p>
        </p:txBody>
      </p:sp>
      <p:pic>
        <p:nvPicPr>
          <p:cNvPr id="7170" name="Picture 2" descr="pasted-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156" y="1291456"/>
            <a:ext cx="8929688" cy="3437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171" name="Rectangle 3"/>
          <p:cNvSpPr>
            <a:spLocks/>
          </p:cNvSpPr>
          <p:nvPr/>
        </p:nvSpPr>
        <p:spPr bwMode="auto">
          <a:xfrm>
            <a:off x="215281" y="5305606"/>
            <a:ext cx="8712322" cy="461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defTabSz="410751" fontAlgn="base" hangingPunct="0">
              <a:spcBef>
                <a:spcPct val="0"/>
              </a:spcBef>
              <a:spcAft>
                <a:spcPct val="0"/>
              </a:spcAft>
              <a:defRPr/>
            </a:pPr>
            <a:r>
              <a:rPr lang="x-none" altLang="x-none" sz="2531">
                <a:solidFill>
                  <a:srgbClr val="000000"/>
                </a:solidFill>
                <a:sym typeface="Helvetica Light" charset="0"/>
              </a:rPr>
              <a:t>Classification Error = Average classification error on K folds</a:t>
            </a:r>
          </a:p>
        </p:txBody>
      </p:sp>
    </p:spTree>
    <p:extLst>
      <p:ext uri="{BB962C8B-B14F-4D97-AF65-F5344CB8AC3E}">
        <p14:creationId xmlns:p14="http://schemas.microsoft.com/office/powerpoint/2010/main" val="178687753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pasted-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129" y="1334989"/>
            <a:ext cx="8795742" cy="4188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194" name="Rectangle 2"/>
          <p:cNvSpPr>
            <a:spLocks noGrp="1" noChangeArrowheads="1"/>
          </p:cNvSpPr>
          <p:nvPr>
            <p:ph type="title" idx="4294967295"/>
          </p:nvPr>
        </p:nvSpPr>
        <p:spPr>
          <a:xfrm>
            <a:off x="0" y="-26789"/>
            <a:ext cx="9142884" cy="738932"/>
          </a:xfrm>
        </p:spPr>
        <p:txBody>
          <a:bodyPr vert="horz" wrap="square" lIns="45719" tIns="45719" rIns="45719" bIns="45719" numCol="1" anchor="ctr" anchorCtr="0" compatLnSpc="1">
            <a:prstTxWarp prst="textNoShape">
              <a:avLst/>
            </a:prstTxWarp>
          </a:bodyPr>
          <a:lstStyle/>
          <a:p>
            <a:pPr defTabSz="642915" eaLnBrk="1">
              <a:defRPr/>
            </a:pPr>
            <a:r>
              <a:rPr lang="x-none" altLang="x-none" sz="3797">
                <a:latin typeface="Calibri" charset="0"/>
                <a:ea typeface="Calibri" charset="0"/>
                <a:cs typeface="Calibri" charset="0"/>
                <a:sym typeface="Calibri" charset="0"/>
              </a:rPr>
              <a:t>Leave-one-out cross validation</a:t>
            </a:r>
          </a:p>
        </p:txBody>
      </p:sp>
    </p:spTree>
    <p:extLst>
      <p:ext uri="{BB962C8B-B14F-4D97-AF65-F5344CB8AC3E}">
        <p14:creationId xmlns:p14="http://schemas.microsoft.com/office/powerpoint/2010/main" val="16394110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Supervised Learning</a:t>
            </a:r>
          </a:p>
        </p:txBody>
      </p:sp>
      <p:sp>
        <p:nvSpPr>
          <p:cNvPr id="5123" name="Rectangle 3"/>
          <p:cNvSpPr>
            <a:spLocks noGrp="1" noChangeArrowheads="1"/>
          </p:cNvSpPr>
          <p:nvPr>
            <p:ph type="body" idx="1"/>
          </p:nvPr>
        </p:nvSpPr>
        <p:spPr>
          <a:xfrm>
            <a:off x="457199" y="1752600"/>
            <a:ext cx="8464153" cy="4114800"/>
          </a:xfrm>
        </p:spPr>
        <p:txBody>
          <a:bodyPr>
            <a:normAutofit lnSpcReduction="10000"/>
          </a:bodyPr>
          <a:lstStyle/>
          <a:p>
            <a:pPr>
              <a:lnSpc>
                <a:spcPct val="90000"/>
              </a:lnSpc>
            </a:pPr>
            <a:r>
              <a:rPr lang="en-US" sz="2800" dirty="0"/>
              <a:t>Begin with a set of genes that have a common function (the </a:t>
            </a:r>
            <a:r>
              <a:rPr lang="ja-JP" altLang="en-US" sz="2800" dirty="0"/>
              <a:t>“</a:t>
            </a:r>
            <a:r>
              <a:rPr lang="en-US" sz="2800" dirty="0"/>
              <a:t>positive set</a:t>
            </a:r>
            <a:r>
              <a:rPr lang="ja-JP" altLang="en-US" sz="2800" dirty="0"/>
              <a:t>”</a:t>
            </a:r>
            <a:r>
              <a:rPr lang="en-US" sz="2800" dirty="0"/>
              <a:t>)</a:t>
            </a:r>
          </a:p>
          <a:p>
            <a:pPr>
              <a:lnSpc>
                <a:spcPct val="90000"/>
              </a:lnSpc>
            </a:pPr>
            <a:endParaRPr lang="en-US" sz="2800" dirty="0"/>
          </a:p>
          <a:p>
            <a:pPr>
              <a:lnSpc>
                <a:spcPct val="90000"/>
              </a:lnSpc>
            </a:pPr>
            <a:r>
              <a:rPr lang="en-US" sz="2800" dirty="0"/>
              <a:t>… and a separate set of genes known not to be members of that functional class (the </a:t>
            </a:r>
            <a:r>
              <a:rPr lang="ja-JP" altLang="en-US" sz="2800" dirty="0"/>
              <a:t>“</a:t>
            </a:r>
            <a:r>
              <a:rPr lang="en-US" sz="2800" dirty="0"/>
              <a:t>negative set</a:t>
            </a:r>
            <a:r>
              <a:rPr lang="ja-JP" altLang="en-US" sz="2800" dirty="0"/>
              <a:t>”</a:t>
            </a:r>
            <a:r>
              <a:rPr lang="en-US" sz="2800" dirty="0"/>
              <a:t>)</a:t>
            </a:r>
          </a:p>
          <a:p>
            <a:pPr>
              <a:lnSpc>
                <a:spcPct val="90000"/>
              </a:lnSpc>
            </a:pPr>
            <a:endParaRPr lang="en-US" sz="2800" dirty="0"/>
          </a:p>
          <a:p>
            <a:pPr>
              <a:lnSpc>
                <a:spcPct val="90000"/>
              </a:lnSpc>
            </a:pPr>
            <a:r>
              <a:rPr lang="en-US" sz="2800" dirty="0"/>
              <a:t>The positive and negative sets form the </a:t>
            </a:r>
            <a:r>
              <a:rPr lang="ja-JP" altLang="en-US" sz="2800" dirty="0"/>
              <a:t>“</a:t>
            </a:r>
            <a:r>
              <a:rPr lang="en-US" sz="2800" dirty="0"/>
              <a:t>training data</a:t>
            </a:r>
            <a:r>
              <a:rPr lang="ja-JP" altLang="en-US" sz="2800" dirty="0"/>
              <a:t>”</a:t>
            </a:r>
            <a:endParaRPr lang="en-US" sz="2800" dirty="0"/>
          </a:p>
          <a:p>
            <a:pPr>
              <a:lnSpc>
                <a:spcPct val="90000"/>
              </a:lnSpc>
            </a:pPr>
            <a:endParaRPr lang="en-US" sz="2800" dirty="0"/>
          </a:p>
          <a:p>
            <a:pPr>
              <a:lnSpc>
                <a:spcPct val="90000"/>
              </a:lnSpc>
            </a:pPr>
            <a:r>
              <a:rPr lang="en-US" sz="2800" dirty="0"/>
              <a:t>Training data can be assembled from the literature on gene functions</a:t>
            </a:r>
          </a:p>
        </p:txBody>
      </p:sp>
    </p:spTree>
    <p:extLst>
      <p:ext uri="{BB962C8B-B14F-4D97-AF65-F5344CB8AC3E}">
        <p14:creationId xmlns:p14="http://schemas.microsoft.com/office/powerpoint/2010/main" val="1682912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a:t>
            </a:r>
          </a:p>
        </p:txBody>
      </p:sp>
      <p:sp>
        <p:nvSpPr>
          <p:cNvPr id="3" name="Content Placeholder 2"/>
          <p:cNvSpPr>
            <a:spLocks noGrp="1"/>
          </p:cNvSpPr>
          <p:nvPr>
            <p:ph idx="1"/>
          </p:nvPr>
        </p:nvSpPr>
        <p:spPr/>
        <p:txBody>
          <a:bodyPr>
            <a:normAutofit fontScale="92500" lnSpcReduction="20000"/>
          </a:bodyPr>
          <a:lstStyle/>
          <a:p>
            <a:r>
              <a:rPr lang="en-US" dirty="0"/>
              <a:t>Each gene (positive or negative) is described by a vector of its expression levels in different experiments/conditions. This is the “feature vector”.</a:t>
            </a:r>
          </a:p>
          <a:p>
            <a:endParaRPr lang="en-US" dirty="0"/>
          </a:p>
          <a:p>
            <a:r>
              <a:rPr lang="en-US" dirty="0"/>
              <a:t>For instance, maybe some experiments are in “normal growth conditions” and some are under “oxygen deprivation”. It may be possible to discern genes functioning in “stress response” based on their expression values in these experiments.</a:t>
            </a:r>
          </a:p>
        </p:txBody>
      </p:sp>
    </p:spTree>
    <p:extLst>
      <p:ext uri="{BB962C8B-B14F-4D97-AF65-F5344CB8AC3E}">
        <p14:creationId xmlns:p14="http://schemas.microsoft.com/office/powerpoint/2010/main" val="19740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87D180E-38BE-F8FA-267E-5939781873EF}"/>
              </a:ext>
            </a:extLst>
          </p:cNvPr>
          <p:cNvGraphicFramePr>
            <a:graphicFrameLocks noGrp="1"/>
          </p:cNvGraphicFramePr>
          <p:nvPr>
            <p:extLst>
              <p:ext uri="{D42A27DB-BD31-4B8C-83A1-F6EECF244321}">
                <p14:modId xmlns:p14="http://schemas.microsoft.com/office/powerpoint/2010/main" val="41474811"/>
              </p:ext>
            </p:extLst>
          </p:nvPr>
        </p:nvGraphicFramePr>
        <p:xfrm>
          <a:off x="1709352" y="647700"/>
          <a:ext cx="6096000" cy="556260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1570256163"/>
                    </a:ext>
                  </a:extLst>
                </a:gridCol>
                <a:gridCol w="508000">
                  <a:extLst>
                    <a:ext uri="{9D8B030D-6E8A-4147-A177-3AD203B41FA5}">
                      <a16:colId xmlns:a16="http://schemas.microsoft.com/office/drawing/2014/main" val="426342714"/>
                    </a:ext>
                  </a:extLst>
                </a:gridCol>
                <a:gridCol w="508000">
                  <a:extLst>
                    <a:ext uri="{9D8B030D-6E8A-4147-A177-3AD203B41FA5}">
                      <a16:colId xmlns:a16="http://schemas.microsoft.com/office/drawing/2014/main" val="445920036"/>
                    </a:ext>
                  </a:extLst>
                </a:gridCol>
                <a:gridCol w="508000">
                  <a:extLst>
                    <a:ext uri="{9D8B030D-6E8A-4147-A177-3AD203B41FA5}">
                      <a16:colId xmlns:a16="http://schemas.microsoft.com/office/drawing/2014/main" val="1004689101"/>
                    </a:ext>
                  </a:extLst>
                </a:gridCol>
                <a:gridCol w="508000">
                  <a:extLst>
                    <a:ext uri="{9D8B030D-6E8A-4147-A177-3AD203B41FA5}">
                      <a16:colId xmlns:a16="http://schemas.microsoft.com/office/drawing/2014/main" val="1424735258"/>
                    </a:ext>
                  </a:extLst>
                </a:gridCol>
                <a:gridCol w="508000">
                  <a:extLst>
                    <a:ext uri="{9D8B030D-6E8A-4147-A177-3AD203B41FA5}">
                      <a16:colId xmlns:a16="http://schemas.microsoft.com/office/drawing/2014/main" val="2931437707"/>
                    </a:ext>
                  </a:extLst>
                </a:gridCol>
                <a:gridCol w="508000">
                  <a:extLst>
                    <a:ext uri="{9D8B030D-6E8A-4147-A177-3AD203B41FA5}">
                      <a16:colId xmlns:a16="http://schemas.microsoft.com/office/drawing/2014/main" val="2898584974"/>
                    </a:ext>
                  </a:extLst>
                </a:gridCol>
                <a:gridCol w="508000">
                  <a:extLst>
                    <a:ext uri="{9D8B030D-6E8A-4147-A177-3AD203B41FA5}">
                      <a16:colId xmlns:a16="http://schemas.microsoft.com/office/drawing/2014/main" val="558640393"/>
                    </a:ext>
                  </a:extLst>
                </a:gridCol>
                <a:gridCol w="508000">
                  <a:extLst>
                    <a:ext uri="{9D8B030D-6E8A-4147-A177-3AD203B41FA5}">
                      <a16:colId xmlns:a16="http://schemas.microsoft.com/office/drawing/2014/main" val="3447004049"/>
                    </a:ext>
                  </a:extLst>
                </a:gridCol>
                <a:gridCol w="508000">
                  <a:extLst>
                    <a:ext uri="{9D8B030D-6E8A-4147-A177-3AD203B41FA5}">
                      <a16:colId xmlns:a16="http://schemas.microsoft.com/office/drawing/2014/main" val="4161010923"/>
                    </a:ext>
                  </a:extLst>
                </a:gridCol>
                <a:gridCol w="508000">
                  <a:extLst>
                    <a:ext uri="{9D8B030D-6E8A-4147-A177-3AD203B41FA5}">
                      <a16:colId xmlns:a16="http://schemas.microsoft.com/office/drawing/2014/main" val="4083526754"/>
                    </a:ext>
                  </a:extLst>
                </a:gridCol>
                <a:gridCol w="508000">
                  <a:extLst>
                    <a:ext uri="{9D8B030D-6E8A-4147-A177-3AD203B41FA5}">
                      <a16:colId xmlns:a16="http://schemas.microsoft.com/office/drawing/2014/main" val="2204179944"/>
                    </a:ext>
                  </a:extLst>
                </a:gridCol>
              </a:tblGrid>
              <a:tr h="370840">
                <a:tc>
                  <a:txBody>
                    <a:bodyPr/>
                    <a:lstStyle/>
                    <a:p>
                      <a:endParaRPr lang="en-US"/>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982063741"/>
                  </a:ext>
                </a:extLst>
              </a:tr>
              <a:tr h="370840">
                <a:tc>
                  <a:txBody>
                    <a:bodyPr/>
                    <a:lstStyle/>
                    <a:p>
                      <a:r>
                        <a:rPr lang="en-US" dirty="0"/>
                        <a:t>C1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74821585"/>
                  </a:ext>
                </a:extLst>
              </a:tr>
              <a:tr h="370840">
                <a:tc>
                  <a:txBody>
                    <a:bodyPr/>
                    <a:lstStyle/>
                    <a:p>
                      <a:r>
                        <a:rPr lang="en-US" dirty="0"/>
                        <a:t>C2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88750984"/>
                  </a:ext>
                </a:extLst>
              </a:tr>
              <a:tr h="370840">
                <a:tc>
                  <a:txBody>
                    <a:bodyPr/>
                    <a:lstStyle/>
                    <a:p>
                      <a:r>
                        <a:rPr lang="en-US" dirty="0"/>
                        <a:t>C3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03828154"/>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56461027"/>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0099610"/>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64315341"/>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33969708"/>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46043401"/>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2434845"/>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8275219"/>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00097157"/>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96409951"/>
                  </a:ext>
                </a:extLst>
              </a:tr>
              <a:tr h="370840">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05653129"/>
                  </a:ext>
                </a:extLst>
              </a:tr>
              <a:tr h="370840">
                <a:tc>
                  <a:txBody>
                    <a:bodyPr/>
                    <a:lstStyle/>
                    <a:p>
                      <a:r>
                        <a:rPr lang="en-US" dirty="0"/>
                        <a:t>Cn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92958759"/>
                  </a:ext>
                </a:extLst>
              </a:tr>
            </a:tbl>
          </a:graphicData>
        </a:graphic>
      </p:graphicFrame>
      <p:sp>
        <p:nvSpPr>
          <p:cNvPr id="5" name="TextBox 4">
            <a:extLst>
              <a:ext uri="{FF2B5EF4-FFF2-40B4-BE49-F238E27FC236}">
                <a16:creationId xmlns:a16="http://schemas.microsoft.com/office/drawing/2014/main" id="{142892B8-3648-8A4B-92F4-53D9E731A4DB}"/>
              </a:ext>
            </a:extLst>
          </p:cNvPr>
          <p:cNvSpPr txBox="1"/>
          <p:nvPr/>
        </p:nvSpPr>
        <p:spPr>
          <a:xfrm rot="16200000">
            <a:off x="173049" y="3244333"/>
            <a:ext cx="2153475" cy="369332"/>
          </a:xfrm>
          <a:prstGeom prst="rect">
            <a:avLst/>
          </a:prstGeom>
          <a:noFill/>
        </p:spPr>
        <p:txBody>
          <a:bodyPr wrap="none" rtlCol="0">
            <a:spAutoFit/>
          </a:bodyPr>
          <a:lstStyle/>
          <a:p>
            <a:r>
              <a:rPr lang="en-US" dirty="0"/>
              <a:t>Conditions (features)</a:t>
            </a:r>
          </a:p>
        </p:txBody>
      </p:sp>
      <p:sp>
        <p:nvSpPr>
          <p:cNvPr id="6" name="TextBox 5">
            <a:extLst>
              <a:ext uri="{FF2B5EF4-FFF2-40B4-BE49-F238E27FC236}">
                <a16:creationId xmlns:a16="http://schemas.microsoft.com/office/drawing/2014/main" id="{F97C47B9-A906-00EA-301F-16159A8F93BD}"/>
              </a:ext>
            </a:extLst>
          </p:cNvPr>
          <p:cNvSpPr txBox="1"/>
          <p:nvPr/>
        </p:nvSpPr>
        <p:spPr>
          <a:xfrm>
            <a:off x="4370867" y="31229"/>
            <a:ext cx="772969" cy="369332"/>
          </a:xfrm>
          <a:prstGeom prst="rect">
            <a:avLst/>
          </a:prstGeom>
          <a:noFill/>
        </p:spPr>
        <p:txBody>
          <a:bodyPr wrap="none" rtlCol="0">
            <a:spAutoFit/>
          </a:bodyPr>
          <a:lstStyle/>
          <a:p>
            <a:r>
              <a:rPr lang="en-US" dirty="0"/>
              <a:t>Genes</a:t>
            </a:r>
          </a:p>
        </p:txBody>
      </p:sp>
      <p:sp>
        <p:nvSpPr>
          <p:cNvPr id="7" name="TextBox 6">
            <a:extLst>
              <a:ext uri="{FF2B5EF4-FFF2-40B4-BE49-F238E27FC236}">
                <a16:creationId xmlns:a16="http://schemas.microsoft.com/office/drawing/2014/main" id="{4B24A4CE-40AD-3B24-3F6E-E802BD560C27}"/>
              </a:ext>
            </a:extLst>
          </p:cNvPr>
          <p:cNvSpPr txBox="1"/>
          <p:nvPr/>
        </p:nvSpPr>
        <p:spPr>
          <a:xfrm>
            <a:off x="2719180" y="215895"/>
            <a:ext cx="1404102" cy="369332"/>
          </a:xfrm>
          <a:prstGeom prst="rect">
            <a:avLst/>
          </a:prstGeom>
          <a:noFill/>
        </p:spPr>
        <p:txBody>
          <a:bodyPr wrap="none" rtlCol="0">
            <a:spAutoFit/>
          </a:bodyPr>
          <a:lstStyle/>
          <a:p>
            <a:r>
              <a:rPr lang="en-US" dirty="0"/>
              <a:t>Positive class</a:t>
            </a:r>
          </a:p>
        </p:txBody>
      </p:sp>
      <p:sp>
        <p:nvSpPr>
          <p:cNvPr id="8" name="TextBox 7">
            <a:extLst>
              <a:ext uri="{FF2B5EF4-FFF2-40B4-BE49-F238E27FC236}">
                <a16:creationId xmlns:a16="http://schemas.microsoft.com/office/drawing/2014/main" id="{00E82A7B-7722-AC5E-32A5-C30B265473E7}"/>
              </a:ext>
            </a:extLst>
          </p:cNvPr>
          <p:cNvSpPr txBox="1"/>
          <p:nvPr/>
        </p:nvSpPr>
        <p:spPr>
          <a:xfrm>
            <a:off x="5874272" y="215895"/>
            <a:ext cx="1503297" cy="369332"/>
          </a:xfrm>
          <a:prstGeom prst="rect">
            <a:avLst/>
          </a:prstGeom>
          <a:noFill/>
        </p:spPr>
        <p:txBody>
          <a:bodyPr wrap="none" rtlCol="0">
            <a:spAutoFit/>
          </a:bodyPr>
          <a:lstStyle/>
          <a:p>
            <a:r>
              <a:rPr lang="en-US" dirty="0"/>
              <a:t>Negative class</a:t>
            </a:r>
          </a:p>
        </p:txBody>
      </p:sp>
      <p:sp>
        <p:nvSpPr>
          <p:cNvPr id="9" name="TextBox 8">
            <a:extLst>
              <a:ext uri="{FF2B5EF4-FFF2-40B4-BE49-F238E27FC236}">
                <a16:creationId xmlns:a16="http://schemas.microsoft.com/office/drawing/2014/main" id="{C1EFA71C-F0E8-19C4-4BCB-EDB1E1FA0FA2}"/>
              </a:ext>
            </a:extLst>
          </p:cNvPr>
          <p:cNvSpPr txBox="1"/>
          <p:nvPr/>
        </p:nvSpPr>
        <p:spPr>
          <a:xfrm>
            <a:off x="7805352" y="42900"/>
            <a:ext cx="1202573" cy="369332"/>
          </a:xfrm>
          <a:prstGeom prst="rect">
            <a:avLst/>
          </a:prstGeom>
          <a:noFill/>
        </p:spPr>
        <p:txBody>
          <a:bodyPr wrap="none" rtlCol="0">
            <a:spAutoFit/>
          </a:bodyPr>
          <a:lstStyle/>
          <a:p>
            <a:r>
              <a:rPr lang="en-US" dirty="0"/>
              <a:t>Class Label</a:t>
            </a:r>
          </a:p>
        </p:txBody>
      </p:sp>
      <p:cxnSp>
        <p:nvCxnSpPr>
          <p:cNvPr id="11" name="Straight Arrow Connector 10">
            <a:extLst>
              <a:ext uri="{FF2B5EF4-FFF2-40B4-BE49-F238E27FC236}">
                <a16:creationId xmlns:a16="http://schemas.microsoft.com/office/drawing/2014/main" id="{0A7A9EFB-406D-A786-E446-DC411DCBED84}"/>
              </a:ext>
            </a:extLst>
          </p:cNvPr>
          <p:cNvCxnSpPr/>
          <p:nvPr/>
        </p:nvCxnSpPr>
        <p:spPr>
          <a:xfrm flipH="1">
            <a:off x="7805352" y="400561"/>
            <a:ext cx="302653"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71A3946-8B7A-8705-0C28-634AE9F69A1E}"/>
              </a:ext>
            </a:extLst>
          </p:cNvPr>
          <p:cNvSpPr txBox="1"/>
          <p:nvPr/>
        </p:nvSpPr>
        <p:spPr>
          <a:xfrm>
            <a:off x="2823840" y="6519909"/>
            <a:ext cx="1547027" cy="369332"/>
          </a:xfrm>
          <a:prstGeom prst="rect">
            <a:avLst/>
          </a:prstGeom>
          <a:noFill/>
        </p:spPr>
        <p:txBody>
          <a:bodyPr wrap="none" rtlCol="0">
            <a:spAutoFit/>
          </a:bodyPr>
          <a:lstStyle/>
          <a:p>
            <a:r>
              <a:rPr lang="en-US" dirty="0"/>
              <a:t>Feature vector</a:t>
            </a:r>
          </a:p>
        </p:txBody>
      </p:sp>
      <p:sp>
        <p:nvSpPr>
          <p:cNvPr id="13" name="Right Brace 12">
            <a:extLst>
              <a:ext uri="{FF2B5EF4-FFF2-40B4-BE49-F238E27FC236}">
                <a16:creationId xmlns:a16="http://schemas.microsoft.com/office/drawing/2014/main" id="{6D62AA36-0C55-18B2-5849-DE5E711E4A8B}"/>
              </a:ext>
            </a:extLst>
          </p:cNvPr>
          <p:cNvSpPr/>
          <p:nvPr/>
        </p:nvSpPr>
        <p:spPr>
          <a:xfrm rot="5400000">
            <a:off x="3358418" y="6316021"/>
            <a:ext cx="218378" cy="2594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6208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Supervised Learning (Classification)</a:t>
            </a:r>
          </a:p>
        </p:txBody>
      </p:sp>
      <p:sp>
        <p:nvSpPr>
          <p:cNvPr id="6147" name="Rectangle 3"/>
          <p:cNvSpPr>
            <a:spLocks noGrp="1" noChangeArrowheads="1"/>
          </p:cNvSpPr>
          <p:nvPr>
            <p:ph type="body" idx="1"/>
          </p:nvPr>
        </p:nvSpPr>
        <p:spPr>
          <a:xfrm>
            <a:off x="685800" y="1828800"/>
            <a:ext cx="7772400" cy="4114800"/>
          </a:xfrm>
        </p:spPr>
        <p:txBody>
          <a:bodyPr/>
          <a:lstStyle/>
          <a:p>
            <a:pPr>
              <a:lnSpc>
                <a:spcPct val="90000"/>
              </a:lnSpc>
            </a:pPr>
            <a:r>
              <a:rPr lang="en-US" sz="2800" dirty="0"/>
              <a:t>A </a:t>
            </a:r>
            <a:r>
              <a:rPr lang="en-US" sz="2800" b="1" dirty="0"/>
              <a:t>classification</a:t>
            </a:r>
            <a:r>
              <a:rPr lang="en-US" sz="2800" dirty="0"/>
              <a:t> algorithm (also called supervised learner) will learn to discriminate between the genes in the two classes, based on their expression profiles, i.e., relate feature vectors to corresponding labels.</a:t>
            </a:r>
          </a:p>
          <a:p>
            <a:pPr>
              <a:lnSpc>
                <a:spcPct val="90000"/>
              </a:lnSpc>
            </a:pPr>
            <a:r>
              <a:rPr lang="en-US" sz="2800" dirty="0"/>
              <a:t>Once learning is done, the classifier may be presented with previously unseen genes (</a:t>
            </a:r>
            <a:r>
              <a:rPr lang="ja-JP" altLang="en-US" sz="2800" dirty="0"/>
              <a:t>“</a:t>
            </a:r>
            <a:r>
              <a:rPr lang="en-US" sz="2800" dirty="0"/>
              <a:t>test data</a:t>
            </a:r>
            <a:r>
              <a:rPr lang="ja-JP" altLang="en-US" sz="2800" dirty="0"/>
              <a:t>”</a:t>
            </a:r>
            <a:r>
              <a:rPr lang="en-US" sz="2800" dirty="0"/>
              <a:t>)</a:t>
            </a:r>
          </a:p>
          <a:p>
            <a:pPr>
              <a:lnSpc>
                <a:spcPct val="90000"/>
              </a:lnSpc>
            </a:pPr>
            <a:r>
              <a:rPr lang="en-US" sz="2800" dirty="0"/>
              <a:t>Should be able to recognize the genes as members or non-members of the functional class</a:t>
            </a:r>
          </a:p>
        </p:txBody>
      </p:sp>
    </p:spTree>
    <p:extLst>
      <p:ext uri="{BB962C8B-B14F-4D97-AF65-F5344CB8AC3E}">
        <p14:creationId xmlns:p14="http://schemas.microsoft.com/office/powerpoint/2010/main" val="1755277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Formally</a:t>
            </a:r>
          </a:p>
        </p:txBody>
      </p:sp>
      <p:sp>
        <p:nvSpPr>
          <p:cNvPr id="3" name="Content Placeholder 2"/>
          <p:cNvSpPr>
            <a:spLocks noGrp="1"/>
          </p:cNvSpPr>
          <p:nvPr>
            <p:ph idx="1"/>
          </p:nvPr>
        </p:nvSpPr>
        <p:spPr>
          <a:xfrm>
            <a:off x="457199" y="1600200"/>
            <a:ext cx="8575675" cy="4525963"/>
          </a:xfrm>
        </p:spPr>
        <p:txBody>
          <a:bodyPr>
            <a:normAutofit/>
          </a:bodyPr>
          <a:lstStyle/>
          <a:p>
            <a:r>
              <a:rPr lang="en-US" sz="2800" dirty="0"/>
              <a:t>Each entity (e.g., gene) gets a “feature vector” x</a:t>
            </a:r>
            <a:r>
              <a:rPr lang="en-US" sz="2800" baseline="-25000" dirty="0"/>
              <a:t>i</a:t>
            </a:r>
          </a:p>
          <a:p>
            <a:r>
              <a:rPr lang="en-US" sz="2800" dirty="0"/>
              <a:t>This is a </a:t>
            </a:r>
            <a:r>
              <a:rPr lang="en-US" sz="2800" i="1" dirty="0"/>
              <a:t>k</a:t>
            </a:r>
            <a:r>
              <a:rPr lang="en-US" sz="2800" dirty="0"/>
              <a:t>-dimensional vector; we say the “input space” is </a:t>
            </a:r>
            <a:r>
              <a:rPr lang="en-US" sz="2800" i="1" dirty="0"/>
              <a:t>k-</a:t>
            </a:r>
            <a:r>
              <a:rPr lang="en-US" sz="2800" dirty="0"/>
              <a:t>dimensional</a:t>
            </a:r>
          </a:p>
          <a:p>
            <a:r>
              <a:rPr lang="en-US" sz="2800" dirty="0"/>
              <a:t>Entities corresponding to class “-1” are x</a:t>
            </a:r>
            <a:r>
              <a:rPr lang="en-US" sz="2800" baseline="-25000" dirty="0"/>
              <a:t>1</a:t>
            </a:r>
            <a:r>
              <a:rPr lang="en-US" sz="2800" dirty="0"/>
              <a:t>,… </a:t>
            </a:r>
            <a:r>
              <a:rPr lang="en-US" sz="2800" dirty="0" err="1"/>
              <a:t>x</a:t>
            </a:r>
            <a:r>
              <a:rPr lang="en-US" sz="2800" baseline="-25000" dirty="0" err="1"/>
              <a:t>n</a:t>
            </a:r>
            <a:endParaRPr lang="en-US" sz="2800" dirty="0"/>
          </a:p>
          <a:p>
            <a:r>
              <a:rPr lang="en-US" sz="2800" dirty="0"/>
              <a:t>Entities corresponding to class “+1” are x</a:t>
            </a:r>
            <a:r>
              <a:rPr lang="en-US" sz="2800" baseline="-25000" dirty="0"/>
              <a:t>n+1</a:t>
            </a:r>
            <a:r>
              <a:rPr lang="en-US" sz="2800" dirty="0"/>
              <a:t>,… </a:t>
            </a:r>
            <a:r>
              <a:rPr lang="en-US" sz="2800" dirty="0" err="1"/>
              <a:t>x</a:t>
            </a:r>
            <a:r>
              <a:rPr lang="en-US" sz="2800" baseline="-25000" dirty="0" err="1"/>
              <a:t>n+m</a:t>
            </a:r>
            <a:endParaRPr lang="en-US" sz="2800" baseline="-25000" dirty="0"/>
          </a:p>
          <a:p>
            <a:r>
              <a:rPr lang="en-US" sz="2800" dirty="0"/>
              <a:t>The (immediate) problem is to design a function </a:t>
            </a:r>
            <a:r>
              <a:rPr lang="en-US" sz="2800" i="1" dirty="0"/>
              <a:t>f(x)</a:t>
            </a:r>
            <a:r>
              <a:rPr lang="en-US" sz="2800" dirty="0"/>
              <a:t> on the input space such that </a:t>
            </a:r>
            <a:r>
              <a:rPr lang="en-US" sz="2800" i="1" dirty="0"/>
              <a:t>f(x</a:t>
            </a:r>
            <a:r>
              <a:rPr lang="en-US" sz="2800" i="1" baseline="-25000" dirty="0"/>
              <a:t>i</a:t>
            </a:r>
            <a:r>
              <a:rPr lang="en-US" sz="2800" i="1" dirty="0"/>
              <a:t>)=-1 </a:t>
            </a:r>
            <a:r>
              <a:rPr lang="en-US" sz="2800" dirty="0"/>
              <a:t>for all </a:t>
            </a:r>
            <a:r>
              <a:rPr lang="en-US" sz="2800" dirty="0" err="1"/>
              <a:t>i</a:t>
            </a:r>
            <a:r>
              <a:rPr lang="en-US" sz="2800" dirty="0"/>
              <a:t>=1…n and </a:t>
            </a:r>
            <a:r>
              <a:rPr lang="en-US" sz="2800" i="1" dirty="0"/>
              <a:t>f(x</a:t>
            </a:r>
            <a:r>
              <a:rPr lang="en-US" sz="2800" i="1" baseline="-25000" dirty="0"/>
              <a:t>i</a:t>
            </a:r>
            <a:r>
              <a:rPr lang="en-US" sz="2800" i="1" dirty="0"/>
              <a:t>)=1 </a:t>
            </a:r>
            <a:r>
              <a:rPr lang="en-US" sz="2800" dirty="0"/>
              <a:t>for all </a:t>
            </a:r>
            <a:r>
              <a:rPr lang="en-US" sz="2800" dirty="0" err="1"/>
              <a:t>i</a:t>
            </a:r>
            <a:r>
              <a:rPr lang="en-US" sz="2800" dirty="0"/>
              <a:t>=n+1…</a:t>
            </a:r>
            <a:r>
              <a:rPr lang="en-US" sz="2800" dirty="0" err="1"/>
              <a:t>n+m</a:t>
            </a:r>
            <a:r>
              <a:rPr lang="en-US" sz="2800" dirty="0"/>
              <a:t> </a:t>
            </a:r>
          </a:p>
          <a:p>
            <a:r>
              <a:rPr lang="en-US" sz="2800" dirty="0"/>
              <a:t>This is the two class (or “binary”) classification problem</a:t>
            </a:r>
          </a:p>
          <a:p>
            <a:endParaRPr lang="en-US" dirty="0"/>
          </a:p>
        </p:txBody>
      </p:sp>
    </p:spTree>
    <p:extLst>
      <p:ext uri="{BB962C8B-B14F-4D97-AF65-F5344CB8AC3E}">
        <p14:creationId xmlns:p14="http://schemas.microsoft.com/office/powerpoint/2010/main" val="10253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0" y="-26789"/>
            <a:ext cx="9142884" cy="738932"/>
          </a:xfrm>
        </p:spPr>
        <p:txBody>
          <a:bodyPr vert="horz" wrap="square" lIns="45719" tIns="45719" rIns="45719" bIns="45719" numCol="1" anchor="ctr" anchorCtr="0" compatLnSpc="1">
            <a:prstTxWarp prst="textNoShape">
              <a:avLst/>
            </a:prstTxWarp>
          </a:bodyPr>
          <a:lstStyle/>
          <a:p>
            <a:pPr defTabSz="642915" eaLnBrk="1">
              <a:defRPr/>
            </a:pPr>
            <a:r>
              <a:rPr lang="x-none" altLang="x-none" sz="3797">
                <a:latin typeface="Calibri" charset="0"/>
                <a:ea typeface="Calibri" charset="0"/>
                <a:cs typeface="Calibri" charset="0"/>
                <a:sym typeface="Calibri" charset="0"/>
              </a:rPr>
              <a:t>K-nearest neighbor classification</a:t>
            </a:r>
          </a:p>
        </p:txBody>
      </p:sp>
      <p:pic>
        <p:nvPicPr>
          <p:cNvPr id="6146" name="Picture 2" descr="pasted-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992" y="1175371"/>
            <a:ext cx="8124900" cy="5648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444020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571750"/>
            <a:ext cx="8598173" cy="133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1727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x-none" altLang="x-none" sz="3600" b="0" i="0" u="none" strike="noStrike" cap="none" normalizeH="0" baseline="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x-none" altLang="x-none" sz="3600" b="0" i="0" u="none" strike="noStrike" cap="none" normalizeH="0" baseline="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x-none" altLang="x-none" sz="3600" b="0" i="0" u="none" strike="noStrike" cap="none" normalizeH="0" baseline="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x-none" altLang="x-none" sz="3600" b="0" i="0" u="none" strike="noStrike" cap="none" normalizeH="0" baseline="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x-none" altLang="x-none" sz="3600" b="0" i="0" u="none" strike="noStrike" cap="none" normalizeH="0" baseline="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x-none" altLang="x-none" sz="3600" b="0" i="0" u="none" strike="noStrike" cap="none" normalizeH="0" baseline="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x-none" altLang="x-none" sz="3600" b="0" i="0" u="none" strike="noStrike" cap="none" normalizeH="0" baseline="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x-none" altLang="x-none" sz="3600" b="0" i="0" u="none" strike="noStrike" cap="none" normalizeH="0" baseline="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1693</TotalTime>
  <Words>904</Words>
  <Application>Microsoft Macintosh PowerPoint</Application>
  <PresentationFormat>On-screen Show (4:3)</PresentationFormat>
  <Paragraphs>129</Paragraphs>
  <Slides>27</Slides>
  <Notes>3</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27</vt:i4>
      </vt:variant>
    </vt:vector>
  </HeadingPairs>
  <TitlesOfParts>
    <vt:vector size="37" baseType="lpstr">
      <vt:lpstr>Arial</vt:lpstr>
      <vt:lpstr>Calibri</vt:lpstr>
      <vt:lpstr>Cambria Math</vt:lpstr>
      <vt:lpstr>Helvetica Light</vt:lpstr>
      <vt:lpstr>Office Theme</vt:lpstr>
      <vt:lpstr>White</vt:lpstr>
      <vt:lpstr>1_White</vt:lpstr>
      <vt:lpstr>2_White</vt:lpstr>
      <vt:lpstr>4_White</vt:lpstr>
      <vt:lpstr>Equation</vt:lpstr>
      <vt:lpstr>Classification (basics)</vt:lpstr>
      <vt:lpstr>Example Motivation</vt:lpstr>
      <vt:lpstr>Supervised Learning</vt:lpstr>
      <vt:lpstr>“Features”</vt:lpstr>
      <vt:lpstr>PowerPoint Presentation</vt:lpstr>
      <vt:lpstr>Supervised Learning (Classification)</vt:lpstr>
      <vt:lpstr>Formally</vt:lpstr>
      <vt:lpstr>K-nearest neighbor classification</vt:lpstr>
      <vt:lpstr>PowerPoint Presentation</vt:lpstr>
      <vt:lpstr>Naive Bayes Model</vt:lpstr>
      <vt:lpstr>What is P(xi | y)?</vt:lpstr>
      <vt:lpstr>PowerPoint Presentation</vt:lpstr>
      <vt:lpstr>Linear Classifiers</vt:lpstr>
      <vt:lpstr>Linear Classifiers</vt:lpstr>
      <vt:lpstr>Linear classifier</vt:lpstr>
      <vt:lpstr>Linear Classification</vt:lpstr>
      <vt:lpstr>Linear Classifiers</vt:lpstr>
      <vt:lpstr>Linear Classifiers</vt:lpstr>
      <vt:lpstr>Logistic Regression Classifiers</vt:lpstr>
      <vt:lpstr>Logistic Regression Classifiers</vt:lpstr>
      <vt:lpstr>Logistic Regression Classifiers</vt:lpstr>
      <vt:lpstr>Assessing classifier accuracy</vt:lpstr>
      <vt:lpstr>Errors</vt:lpstr>
      <vt:lpstr>Class confusion matrix</vt:lpstr>
      <vt:lpstr>Accuracy measures</vt:lpstr>
      <vt:lpstr>K-fold cross validation</vt:lpstr>
      <vt:lpstr>Leave-one-out cross validation</vt:lpstr>
    </vt:vector>
  </TitlesOfParts>
  <Company>University of Illinois at Urbana-Champaign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Saurabh Sinha</dc:creator>
  <cp:lastModifiedBy>Sinha, Saurabh</cp:lastModifiedBy>
  <cp:revision>41</cp:revision>
  <dcterms:created xsi:type="dcterms:W3CDTF">2011-04-07T16:23:21Z</dcterms:created>
  <dcterms:modified xsi:type="dcterms:W3CDTF">2023-01-04T15:25:38Z</dcterms:modified>
</cp:coreProperties>
</file>