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2" r:id="rId1"/>
  </p:sldMasterIdLst>
  <p:notesMasterIdLst>
    <p:notesMasterId r:id="rId22"/>
  </p:notesMasterIdLst>
  <p:handoutMasterIdLst>
    <p:handoutMasterId r:id="rId23"/>
  </p:handoutMasterIdLst>
  <p:sldIdLst>
    <p:sldId id="256" r:id="rId2"/>
    <p:sldId id="271" r:id="rId3"/>
    <p:sldId id="272" r:id="rId4"/>
    <p:sldId id="257" r:id="rId5"/>
    <p:sldId id="258" r:id="rId6"/>
    <p:sldId id="268" r:id="rId7"/>
    <p:sldId id="269" r:id="rId8"/>
    <p:sldId id="261" r:id="rId9"/>
    <p:sldId id="263" r:id="rId10"/>
    <p:sldId id="266" r:id="rId11"/>
    <p:sldId id="270" r:id="rId12"/>
    <p:sldId id="262" r:id="rId13"/>
    <p:sldId id="274" r:id="rId14"/>
    <p:sldId id="283" r:id="rId15"/>
    <p:sldId id="284" r:id="rId16"/>
    <p:sldId id="285" r:id="rId17"/>
    <p:sldId id="286" r:id="rId18"/>
    <p:sldId id="287" r:id="rId19"/>
    <p:sldId id="288" r:id="rId20"/>
    <p:sldId id="289" r:id="rId21"/>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863"/>
    <p:restoredTop sz="94181"/>
  </p:normalViewPr>
  <p:slideViewPr>
    <p:cSldViewPr>
      <p:cViewPr varScale="1">
        <p:scale>
          <a:sx n="110" d="100"/>
          <a:sy n="110" d="100"/>
        </p:scale>
        <p:origin x="872"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536AE75-DDF2-327A-11DE-60995D7A6B9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charset="0"/>
                <a:ea typeface="ＭＳ Ｐゴシック" charset="-128"/>
              </a:defRPr>
            </a:lvl1pPr>
          </a:lstStyle>
          <a:p>
            <a:pPr>
              <a:defRPr/>
            </a:pPr>
            <a:endParaRPr lang="en-US"/>
          </a:p>
        </p:txBody>
      </p:sp>
      <p:sp>
        <p:nvSpPr>
          <p:cNvPr id="3" name="Date Placeholder 2">
            <a:extLst>
              <a:ext uri="{FF2B5EF4-FFF2-40B4-BE49-F238E27FC236}">
                <a16:creationId xmlns:a16="http://schemas.microsoft.com/office/drawing/2014/main" id="{BEDD2CE7-B651-107C-C8FB-7D1C0811AF7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atin typeface="Arial" charset="0"/>
                <a:ea typeface="ＭＳ Ｐゴシック" charset="-128"/>
              </a:defRPr>
            </a:lvl1pPr>
          </a:lstStyle>
          <a:p>
            <a:pPr>
              <a:defRPr/>
            </a:pPr>
            <a:fld id="{5CF1CD17-0F70-5E40-A4DD-2B8EEF8D45AA}" type="datetimeFigureOut">
              <a:rPr lang="en-US"/>
              <a:pPr>
                <a:defRPr/>
              </a:pPr>
              <a:t>1/3/23</a:t>
            </a:fld>
            <a:endParaRPr lang="en-US"/>
          </a:p>
        </p:txBody>
      </p:sp>
      <p:sp>
        <p:nvSpPr>
          <p:cNvPr id="4" name="Footer Placeholder 3">
            <a:extLst>
              <a:ext uri="{FF2B5EF4-FFF2-40B4-BE49-F238E27FC236}">
                <a16:creationId xmlns:a16="http://schemas.microsoft.com/office/drawing/2014/main" id="{4082A6E2-E0B8-7587-BB28-71829341A17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atin typeface="Arial" charset="0"/>
                <a:ea typeface="ＭＳ Ｐゴシック" charset="-128"/>
              </a:defRPr>
            </a:lvl1pPr>
          </a:lstStyle>
          <a:p>
            <a:pPr>
              <a:defRPr/>
            </a:pPr>
            <a:endParaRPr lang="en-US"/>
          </a:p>
        </p:txBody>
      </p:sp>
      <p:sp>
        <p:nvSpPr>
          <p:cNvPr id="5" name="Slide Number Placeholder 4">
            <a:extLst>
              <a:ext uri="{FF2B5EF4-FFF2-40B4-BE49-F238E27FC236}">
                <a16:creationId xmlns:a16="http://schemas.microsoft.com/office/drawing/2014/main" id="{A5BAAFD7-33AB-1871-10D0-809D8D05EC3E}"/>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smtClean="0"/>
            </a:lvl1pPr>
          </a:lstStyle>
          <a:p>
            <a:pPr>
              <a:defRPr/>
            </a:pPr>
            <a:fld id="{E5D9FB31-D2D0-0647-97C1-309FEDA8BE4D}"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560791E-14A7-44F5-018A-FD4F0DEDD481}"/>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ＭＳ Ｐゴシック" charset="0"/>
                <a:cs typeface="+mn-cs"/>
              </a:defRPr>
            </a:lvl1pPr>
          </a:lstStyle>
          <a:p>
            <a:pPr>
              <a:defRPr/>
            </a:pPr>
            <a:endParaRPr lang="en-US"/>
          </a:p>
        </p:txBody>
      </p:sp>
      <p:sp>
        <p:nvSpPr>
          <p:cNvPr id="3" name="Date Placeholder 2">
            <a:extLst>
              <a:ext uri="{FF2B5EF4-FFF2-40B4-BE49-F238E27FC236}">
                <a16:creationId xmlns:a16="http://schemas.microsoft.com/office/drawing/2014/main" id="{7A695CB5-B6B8-77B2-B2C8-1140AD3A655B}"/>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ＭＳ Ｐゴシック" charset="-128"/>
              </a:defRPr>
            </a:lvl1pPr>
          </a:lstStyle>
          <a:p>
            <a:pPr>
              <a:defRPr/>
            </a:pPr>
            <a:fld id="{B75A8BFF-9C9F-DB48-82C9-B52B40E678FA}" type="datetimeFigureOut">
              <a:rPr lang="en-US" altLang="en-US"/>
              <a:pPr>
                <a:defRPr/>
              </a:pPr>
              <a:t>1/3/23</a:t>
            </a:fld>
            <a:endParaRPr lang="en-US" altLang="en-US"/>
          </a:p>
        </p:txBody>
      </p:sp>
      <p:sp>
        <p:nvSpPr>
          <p:cNvPr id="4" name="Slide Image Placeholder 3">
            <a:extLst>
              <a:ext uri="{FF2B5EF4-FFF2-40B4-BE49-F238E27FC236}">
                <a16:creationId xmlns:a16="http://schemas.microsoft.com/office/drawing/2014/main" id="{9CD6D880-4FF3-A317-F748-EFC5369C13B2}"/>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71321D13-6043-BFB2-24A7-63B4BA04E984}"/>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203D6083-62FD-A92A-F8C6-845AFF7D756A}"/>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ＭＳ Ｐゴシック" charset="0"/>
                <a:cs typeface="+mn-cs"/>
              </a:defRPr>
            </a:lvl1pPr>
          </a:lstStyle>
          <a:p>
            <a:pPr>
              <a:defRPr/>
            </a:pPr>
            <a:endParaRPr lang="en-US"/>
          </a:p>
        </p:txBody>
      </p:sp>
      <p:sp>
        <p:nvSpPr>
          <p:cNvPr id="7" name="Slide Number Placeholder 6">
            <a:extLst>
              <a:ext uri="{FF2B5EF4-FFF2-40B4-BE49-F238E27FC236}">
                <a16:creationId xmlns:a16="http://schemas.microsoft.com/office/drawing/2014/main" id="{78E603DA-B089-B3B8-DBE9-D80FB0D6CA7A}"/>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DBD27C65-69CB-C34C-8648-CCB875BFB41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a:extLst>
              <a:ext uri="{FF2B5EF4-FFF2-40B4-BE49-F238E27FC236}">
                <a16:creationId xmlns:a16="http://schemas.microsoft.com/office/drawing/2014/main" id="{C8721C6C-16F0-4766-A822-E6168A0AC4D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8" name="Notes Placeholder 2">
            <a:extLst>
              <a:ext uri="{FF2B5EF4-FFF2-40B4-BE49-F238E27FC236}">
                <a16:creationId xmlns:a16="http://schemas.microsoft.com/office/drawing/2014/main" id="{494DC7D7-B63D-81FD-1F4A-62118D95554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Maxent motivation: If E(X) is fixed and greater than 0 and E(ln X) is fixed, then maxent distribution is gamma</a:t>
            </a:r>
          </a:p>
        </p:txBody>
      </p:sp>
      <p:sp>
        <p:nvSpPr>
          <p:cNvPr id="29699" name="Slide Number Placeholder 3">
            <a:extLst>
              <a:ext uri="{FF2B5EF4-FFF2-40B4-BE49-F238E27FC236}">
                <a16:creationId xmlns:a16="http://schemas.microsoft.com/office/drawing/2014/main" id="{06B9CA87-56C3-6116-592E-F20A490C503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5D3FCA1A-757E-8F4A-9373-DF9AB8DF8ED9}" type="slidenum">
              <a:rPr lang="en-US" altLang="en-US">
                <a:latin typeface="Arial" panose="020B0604020202020204" pitchFamily="34" charset="0"/>
              </a:rPr>
              <a:pPr>
                <a:spcBef>
                  <a:spcPct val="0"/>
                </a:spcBef>
              </a:pPr>
              <a:t>17</a:t>
            </a:fld>
            <a:endParaRPr lang="en-US"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a:extLst>
              <a:ext uri="{FF2B5EF4-FFF2-40B4-BE49-F238E27FC236}">
                <a16:creationId xmlns:a16="http://schemas.microsoft.com/office/drawing/2014/main" id="{63B3B4F1-6995-EA7A-90F6-B5EC69E3838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6" name="Notes Placeholder 2">
            <a:extLst>
              <a:ext uri="{FF2B5EF4-FFF2-40B4-BE49-F238E27FC236}">
                <a16:creationId xmlns:a16="http://schemas.microsoft.com/office/drawing/2014/main" id="{29B9CFA2-E8B7-8D73-EE59-E3905F6FD77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ea typeface="ＭＳ Ｐゴシック" panose="020B0600070205080204" pitchFamily="34" charset="-128"/>
              </a:rPr>
              <a:t>MaxEnt motivation: If the constraint on Pr(P) is that the average relative entropy of P w.r.t. some distribution R is fixed, then the maxent distribution on P is Pr(P) = a Dirichlet distribution.</a:t>
            </a:r>
          </a:p>
        </p:txBody>
      </p:sp>
      <p:sp>
        <p:nvSpPr>
          <p:cNvPr id="31747" name="Slide Number Placeholder 3">
            <a:extLst>
              <a:ext uri="{FF2B5EF4-FFF2-40B4-BE49-F238E27FC236}">
                <a16:creationId xmlns:a16="http://schemas.microsoft.com/office/drawing/2014/main" id="{B5416676-BD2A-9F29-5372-BCF4915C7A3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1DCF6324-926E-DD40-82BA-83B4157508BE}" type="slidenum">
              <a:rPr lang="en-US" altLang="en-US">
                <a:latin typeface="Arial" panose="020B0604020202020204" pitchFamily="34" charset="0"/>
              </a:rPr>
              <a:pPr>
                <a:spcBef>
                  <a:spcPct val="0"/>
                </a:spcBef>
              </a:pPr>
              <a:t>18</a:t>
            </a:fld>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B978457-EE44-7011-CF34-58694F8B3161}"/>
              </a:ext>
            </a:extLst>
          </p:cNvPr>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solidFill>
                <a:srgbClr val="FFFFFF"/>
              </a:solidFill>
              <a:ea typeface="ＭＳ Ｐゴシック" charset="0"/>
            </a:endParaRPr>
          </a:p>
        </p:txBody>
      </p:sp>
      <p:sp>
        <p:nvSpPr>
          <p:cNvPr id="3" name="Rectangle 2">
            <a:extLst>
              <a:ext uri="{FF2B5EF4-FFF2-40B4-BE49-F238E27FC236}">
                <a16:creationId xmlns:a16="http://schemas.microsoft.com/office/drawing/2014/main" id="{B660D0AF-0A00-5471-0AFB-D155F109875A}"/>
              </a:ext>
            </a:extLst>
          </p:cNvPr>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solidFill>
                <a:srgbClr val="FFFFFF"/>
              </a:solidFill>
              <a:ea typeface="ＭＳ Ｐゴシック" charset="0"/>
            </a:endParaRPr>
          </a:p>
        </p:txBody>
      </p:sp>
      <p:sp>
        <p:nvSpPr>
          <p:cNvPr id="4" name="Rectangle 3">
            <a:extLst>
              <a:ext uri="{FF2B5EF4-FFF2-40B4-BE49-F238E27FC236}">
                <a16:creationId xmlns:a16="http://schemas.microsoft.com/office/drawing/2014/main" id="{C09C8707-721D-D4D3-F8B7-B61CFA2F1BE6}"/>
              </a:ext>
            </a:extLst>
          </p:cNvPr>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solidFill>
                <a:srgbClr val="FFFFFF"/>
              </a:solidFill>
              <a:ea typeface="ＭＳ Ｐゴシック" charset="0"/>
            </a:endParaRPr>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5" name="Date Placeholder 27">
            <a:extLst>
              <a:ext uri="{FF2B5EF4-FFF2-40B4-BE49-F238E27FC236}">
                <a16:creationId xmlns:a16="http://schemas.microsoft.com/office/drawing/2014/main" id="{276B85F8-817D-29C0-1246-A39F77EFA29D}"/>
              </a:ext>
            </a:extLst>
          </p:cNvPr>
          <p:cNvSpPr>
            <a:spLocks noGrp="1"/>
          </p:cNvSpPr>
          <p:nvPr>
            <p:ph type="dt" sz="half" idx="10"/>
          </p:nvPr>
        </p:nvSpPr>
        <p:spPr>
          <a:xfrm>
            <a:off x="76200" y="6069013"/>
            <a:ext cx="2057400" cy="685800"/>
          </a:xfrm>
        </p:spPr>
        <p:txBody>
          <a:bodyPr>
            <a:noAutofit/>
          </a:bodyPr>
          <a:lstStyle>
            <a:lvl1pPr algn="ctr">
              <a:defRPr sz="2000">
                <a:solidFill>
                  <a:srgbClr val="FFFFFF"/>
                </a:solidFill>
              </a:defRPr>
            </a:lvl1pPr>
          </a:lstStyle>
          <a:p>
            <a:pPr>
              <a:defRPr/>
            </a:pPr>
            <a:fld id="{A4E991C0-1586-9040-9E4E-6580F9963396}" type="datetimeFigureOut">
              <a:rPr lang="en-US" altLang="en-US"/>
              <a:pPr>
                <a:defRPr/>
              </a:pPr>
              <a:t>1/3/23</a:t>
            </a:fld>
            <a:endParaRPr lang="en-US" altLang="en-US"/>
          </a:p>
        </p:txBody>
      </p:sp>
      <p:sp>
        <p:nvSpPr>
          <p:cNvPr id="6" name="Footer Placeholder 16">
            <a:extLst>
              <a:ext uri="{FF2B5EF4-FFF2-40B4-BE49-F238E27FC236}">
                <a16:creationId xmlns:a16="http://schemas.microsoft.com/office/drawing/2014/main" id="{4C90032E-653E-05D9-A8E8-307B406A62BA}"/>
              </a:ext>
            </a:extLst>
          </p:cNvPr>
          <p:cNvSpPr>
            <a:spLocks noGrp="1"/>
          </p:cNvSpPr>
          <p:nvPr>
            <p:ph type="ftr" sz="quarter" idx="11"/>
          </p:nvPr>
        </p:nvSpPr>
        <p:spPr>
          <a:xfrm>
            <a:off x="2085975" y="236538"/>
            <a:ext cx="5867400" cy="365125"/>
          </a:xfrm>
        </p:spPr>
        <p:txBody>
          <a:bodyPr/>
          <a:lstStyle>
            <a:lvl1pPr>
              <a:defRPr/>
            </a:lvl1pPr>
          </a:lstStyle>
          <a:p>
            <a:pPr>
              <a:defRPr/>
            </a:pPr>
            <a:endParaRPr lang="en-US"/>
          </a:p>
        </p:txBody>
      </p:sp>
      <p:sp>
        <p:nvSpPr>
          <p:cNvPr id="7" name="Slide Number Placeholder 28">
            <a:extLst>
              <a:ext uri="{FF2B5EF4-FFF2-40B4-BE49-F238E27FC236}">
                <a16:creationId xmlns:a16="http://schemas.microsoft.com/office/drawing/2014/main" id="{3BD570FA-E141-979D-2C14-C83A002AFA31}"/>
              </a:ext>
            </a:extLst>
          </p:cNvPr>
          <p:cNvSpPr>
            <a:spLocks noGrp="1"/>
          </p:cNvSpPr>
          <p:nvPr>
            <p:ph type="sldNum" sz="quarter" idx="12"/>
          </p:nvPr>
        </p:nvSpPr>
        <p:spPr>
          <a:xfrm>
            <a:off x="8001000" y="228600"/>
            <a:ext cx="838200" cy="381000"/>
          </a:xfrm>
        </p:spPr>
        <p:txBody>
          <a:bodyPr/>
          <a:lstStyle>
            <a:lvl1pPr>
              <a:defRPr smtClean="0">
                <a:solidFill>
                  <a:schemeClr val="tx2"/>
                </a:solidFill>
              </a:defRPr>
            </a:lvl1pPr>
          </a:lstStyle>
          <a:p>
            <a:pPr>
              <a:defRPr/>
            </a:pPr>
            <a:fld id="{B984FD24-5D4E-1243-9C54-D4F29957D5BF}" type="slidenum">
              <a:rPr lang="en-US" altLang="en-US"/>
              <a:pPr>
                <a:defRPr/>
              </a:pPr>
              <a:t>‹#›</a:t>
            </a:fld>
            <a:endParaRPr lang="en-US" altLang="en-US"/>
          </a:p>
        </p:txBody>
      </p:sp>
    </p:spTree>
    <p:extLst>
      <p:ext uri="{BB962C8B-B14F-4D97-AF65-F5344CB8AC3E}">
        <p14:creationId xmlns:p14="http://schemas.microsoft.com/office/powerpoint/2010/main" val="119112800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C30E7315-348A-04C2-71EC-3048DD626300}"/>
              </a:ext>
            </a:extLst>
          </p:cNvPr>
          <p:cNvSpPr>
            <a:spLocks noGrp="1"/>
          </p:cNvSpPr>
          <p:nvPr>
            <p:ph type="dt" sz="half" idx="10"/>
          </p:nvPr>
        </p:nvSpPr>
        <p:spPr/>
        <p:txBody>
          <a:bodyPr/>
          <a:lstStyle>
            <a:lvl1pPr>
              <a:defRPr/>
            </a:lvl1pPr>
          </a:lstStyle>
          <a:p>
            <a:pPr>
              <a:defRPr/>
            </a:pPr>
            <a:fld id="{C1A03A84-7E71-8541-ACF0-FF27341914D7}" type="datetimeFigureOut">
              <a:rPr lang="en-US" altLang="en-US"/>
              <a:pPr>
                <a:defRPr/>
              </a:pPr>
              <a:t>1/3/23</a:t>
            </a:fld>
            <a:endParaRPr lang="en-US" altLang="en-US"/>
          </a:p>
        </p:txBody>
      </p:sp>
      <p:sp>
        <p:nvSpPr>
          <p:cNvPr id="5" name="Footer Placeholder 2">
            <a:extLst>
              <a:ext uri="{FF2B5EF4-FFF2-40B4-BE49-F238E27FC236}">
                <a16:creationId xmlns:a16="http://schemas.microsoft.com/office/drawing/2014/main" id="{EBDBD457-83B0-35BA-2698-9FB77593C665}"/>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22">
            <a:extLst>
              <a:ext uri="{FF2B5EF4-FFF2-40B4-BE49-F238E27FC236}">
                <a16:creationId xmlns:a16="http://schemas.microsoft.com/office/drawing/2014/main" id="{A8C5FF2B-49AE-4DC3-5C9B-12A440F62A1D}"/>
              </a:ext>
            </a:extLst>
          </p:cNvPr>
          <p:cNvSpPr>
            <a:spLocks noGrp="1"/>
          </p:cNvSpPr>
          <p:nvPr>
            <p:ph type="sldNum" sz="quarter" idx="12"/>
          </p:nvPr>
        </p:nvSpPr>
        <p:spPr/>
        <p:txBody>
          <a:bodyPr/>
          <a:lstStyle>
            <a:lvl1pPr>
              <a:defRPr/>
            </a:lvl1pPr>
          </a:lstStyle>
          <a:p>
            <a:pPr>
              <a:defRPr/>
            </a:pPr>
            <a:fld id="{010EF056-B18B-EB4B-9423-88A1BA54850C}" type="slidenum">
              <a:rPr lang="en-US" altLang="en-US"/>
              <a:pPr>
                <a:defRPr/>
              </a:pPr>
              <a:t>‹#›</a:t>
            </a:fld>
            <a:endParaRPr lang="en-US" altLang="en-US"/>
          </a:p>
        </p:txBody>
      </p:sp>
    </p:spTree>
    <p:extLst>
      <p:ext uri="{BB962C8B-B14F-4D97-AF65-F5344CB8AC3E}">
        <p14:creationId xmlns:p14="http://schemas.microsoft.com/office/powerpoint/2010/main" val="703298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177D323-C1E5-560C-EDFA-332437B2FBE2}"/>
              </a:ext>
            </a:extLst>
          </p:cNvPr>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sz="1800">
              <a:solidFill>
                <a:srgbClr val="FFFFFF"/>
              </a:solidFill>
              <a:ea typeface="ＭＳ Ｐゴシック" charset="0"/>
            </a:endParaRPr>
          </a:p>
        </p:txBody>
      </p:sp>
      <p:sp>
        <p:nvSpPr>
          <p:cNvPr id="5" name="Rectangle 4">
            <a:extLst>
              <a:ext uri="{FF2B5EF4-FFF2-40B4-BE49-F238E27FC236}">
                <a16:creationId xmlns:a16="http://schemas.microsoft.com/office/drawing/2014/main" id="{CBA312DC-124B-2264-071E-EE41069FC28A}"/>
              </a:ext>
            </a:extLst>
          </p:cNvPr>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sz="1800">
              <a:solidFill>
                <a:srgbClr val="FFFFFF"/>
              </a:solidFill>
              <a:ea typeface="ＭＳ Ｐゴシック" charset="0"/>
            </a:endParaRPr>
          </a:p>
        </p:txBody>
      </p:sp>
      <p:sp>
        <p:nvSpPr>
          <p:cNvPr id="6" name="Rectangle 5">
            <a:extLst>
              <a:ext uri="{FF2B5EF4-FFF2-40B4-BE49-F238E27FC236}">
                <a16:creationId xmlns:a16="http://schemas.microsoft.com/office/drawing/2014/main" id="{241EF93A-68D0-2B4F-0A79-2508CB853EB7}"/>
              </a:ext>
            </a:extLst>
          </p:cNvPr>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sz="1800">
              <a:solidFill>
                <a:srgbClr val="FFFFFF"/>
              </a:solidFill>
              <a:ea typeface="ＭＳ Ｐゴシック" charset="0"/>
            </a:endParaRPr>
          </a:p>
        </p:txBody>
      </p:sp>
      <p:sp>
        <p:nvSpPr>
          <p:cNvPr id="2" name="Vertical Title 1"/>
          <p:cNvSpPr>
            <a:spLocks noGrp="1"/>
          </p:cNvSpPr>
          <p:nvPr>
            <p:ph type="title" orient="vert"/>
          </p:nvPr>
        </p:nvSpPr>
        <p:spPr>
          <a:xfrm>
            <a:off x="6553200" y="609600"/>
            <a:ext cx="2057400" cy="5516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9343CDBF-919B-7B5F-A0E9-E23FE393AE75}"/>
              </a:ext>
            </a:extLst>
          </p:cNvPr>
          <p:cNvSpPr>
            <a:spLocks noGrp="1"/>
          </p:cNvSpPr>
          <p:nvPr>
            <p:ph type="dt" sz="half" idx="10"/>
          </p:nvPr>
        </p:nvSpPr>
        <p:spPr>
          <a:xfrm>
            <a:off x="6553200" y="6248400"/>
            <a:ext cx="2209800" cy="365125"/>
          </a:xfrm>
        </p:spPr>
        <p:txBody>
          <a:bodyPr/>
          <a:lstStyle>
            <a:lvl1pPr>
              <a:defRPr/>
            </a:lvl1pPr>
          </a:lstStyle>
          <a:p>
            <a:pPr>
              <a:defRPr/>
            </a:pPr>
            <a:fld id="{72D24398-D342-B242-B16B-7E7E51AA8363}" type="datetimeFigureOut">
              <a:rPr lang="en-US" altLang="en-US"/>
              <a:pPr>
                <a:defRPr/>
              </a:pPr>
              <a:t>1/3/23</a:t>
            </a:fld>
            <a:endParaRPr lang="en-US" altLang="en-US"/>
          </a:p>
        </p:txBody>
      </p:sp>
      <p:sp>
        <p:nvSpPr>
          <p:cNvPr id="8" name="Footer Placeholder 4">
            <a:extLst>
              <a:ext uri="{FF2B5EF4-FFF2-40B4-BE49-F238E27FC236}">
                <a16:creationId xmlns:a16="http://schemas.microsoft.com/office/drawing/2014/main" id="{5B5B982F-E795-76AC-9C09-D1B10E03E8FC}"/>
              </a:ext>
            </a:extLst>
          </p:cNvPr>
          <p:cNvSpPr>
            <a:spLocks noGrp="1"/>
          </p:cNvSpPr>
          <p:nvPr>
            <p:ph type="ftr" sz="quarter" idx="11"/>
          </p:nvPr>
        </p:nvSpPr>
        <p:spPr>
          <a:xfrm>
            <a:off x="457200" y="6248400"/>
            <a:ext cx="5573713" cy="365125"/>
          </a:xfrm>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B46699F1-6D66-714E-4090-AC2B8532AFB2}"/>
              </a:ext>
            </a:extLst>
          </p:cNvPr>
          <p:cNvSpPr>
            <a:spLocks noGrp="1"/>
          </p:cNvSpPr>
          <p:nvPr>
            <p:ph type="sldNum" sz="quarter" idx="12"/>
          </p:nvPr>
        </p:nvSpPr>
        <p:spPr>
          <a:xfrm rot="5400000">
            <a:off x="5989638" y="144462"/>
            <a:ext cx="533400" cy="244475"/>
          </a:xfrm>
        </p:spPr>
        <p:txBody>
          <a:bodyPr/>
          <a:lstStyle>
            <a:lvl1pPr>
              <a:defRPr smtClean="0"/>
            </a:lvl1pPr>
          </a:lstStyle>
          <a:p>
            <a:pPr>
              <a:defRPr/>
            </a:pPr>
            <a:fld id="{EFD6ADC1-D953-A440-AA04-BCDA5640C280}" type="slidenum">
              <a:rPr lang="en-US" altLang="en-US"/>
              <a:pPr>
                <a:defRPr/>
              </a:pPr>
              <a:t>‹#›</a:t>
            </a:fld>
            <a:endParaRPr lang="en-US" altLang="en-US"/>
          </a:p>
        </p:txBody>
      </p:sp>
    </p:spTree>
    <p:extLst>
      <p:ext uri="{BB962C8B-B14F-4D97-AF65-F5344CB8AC3E}">
        <p14:creationId xmlns:p14="http://schemas.microsoft.com/office/powerpoint/2010/main" val="299939865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a:t>Click to edit Master title style</a:t>
            </a:r>
          </a:p>
        </p:txBody>
      </p:sp>
      <p:sp>
        <p:nvSpPr>
          <p:cNvPr id="8" name="Content Placeholder 7"/>
          <p:cNvSpPr>
            <a:spLocks noGrp="1"/>
          </p:cNvSpPr>
          <p:nvPr>
            <p:ph sz="quarter" idx="1"/>
          </p:nvPr>
        </p:nvSpPr>
        <p:spPr>
          <a:xfrm>
            <a:off x="612648" y="1600200"/>
            <a:ext cx="81534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13">
            <a:extLst>
              <a:ext uri="{FF2B5EF4-FFF2-40B4-BE49-F238E27FC236}">
                <a16:creationId xmlns:a16="http://schemas.microsoft.com/office/drawing/2014/main" id="{959397DD-A359-9345-0084-0AC4CAA84ABF}"/>
              </a:ext>
            </a:extLst>
          </p:cNvPr>
          <p:cNvSpPr>
            <a:spLocks noGrp="1"/>
          </p:cNvSpPr>
          <p:nvPr>
            <p:ph type="dt" sz="half" idx="10"/>
          </p:nvPr>
        </p:nvSpPr>
        <p:spPr/>
        <p:txBody>
          <a:bodyPr/>
          <a:lstStyle>
            <a:lvl1pPr>
              <a:defRPr/>
            </a:lvl1pPr>
          </a:lstStyle>
          <a:p>
            <a:pPr>
              <a:defRPr/>
            </a:pPr>
            <a:fld id="{3D9B7DD2-4141-9545-A70D-6151F3797320}" type="datetimeFigureOut">
              <a:rPr lang="en-US" altLang="en-US"/>
              <a:pPr>
                <a:defRPr/>
              </a:pPr>
              <a:t>1/3/23</a:t>
            </a:fld>
            <a:endParaRPr lang="en-US" altLang="en-US"/>
          </a:p>
        </p:txBody>
      </p:sp>
      <p:sp>
        <p:nvSpPr>
          <p:cNvPr id="4" name="Footer Placeholder 2">
            <a:extLst>
              <a:ext uri="{FF2B5EF4-FFF2-40B4-BE49-F238E27FC236}">
                <a16:creationId xmlns:a16="http://schemas.microsoft.com/office/drawing/2014/main" id="{1EAD2C07-1E28-EAFB-B1ED-5ED1F0D323E2}"/>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22">
            <a:extLst>
              <a:ext uri="{FF2B5EF4-FFF2-40B4-BE49-F238E27FC236}">
                <a16:creationId xmlns:a16="http://schemas.microsoft.com/office/drawing/2014/main" id="{BA52255B-9A33-9B8D-E9B7-D946C31CF5A4}"/>
              </a:ext>
            </a:extLst>
          </p:cNvPr>
          <p:cNvSpPr>
            <a:spLocks noGrp="1"/>
          </p:cNvSpPr>
          <p:nvPr>
            <p:ph type="sldNum" sz="quarter" idx="12"/>
          </p:nvPr>
        </p:nvSpPr>
        <p:spPr/>
        <p:txBody>
          <a:bodyPr/>
          <a:lstStyle>
            <a:lvl1pPr>
              <a:defRPr/>
            </a:lvl1pPr>
          </a:lstStyle>
          <a:p>
            <a:pPr>
              <a:defRPr/>
            </a:pPr>
            <a:fld id="{3ABD80F5-CF31-5341-81B6-CB2B2D6D77A9}" type="slidenum">
              <a:rPr lang="en-US" altLang="en-US"/>
              <a:pPr>
                <a:defRPr/>
              </a:pPr>
              <a:t>‹#›</a:t>
            </a:fld>
            <a:endParaRPr lang="en-US" altLang="en-US"/>
          </a:p>
        </p:txBody>
      </p:sp>
    </p:spTree>
    <p:extLst>
      <p:ext uri="{BB962C8B-B14F-4D97-AF65-F5344CB8AC3E}">
        <p14:creationId xmlns:p14="http://schemas.microsoft.com/office/powerpoint/2010/main" val="4083735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6787897-552A-8519-6E17-692EDF4C99BC}"/>
              </a:ext>
            </a:extLst>
          </p:cNvPr>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solidFill>
                <a:srgbClr val="FFFFFF"/>
              </a:solidFill>
              <a:ea typeface="ＭＳ Ｐゴシック" charset="0"/>
            </a:endParaRPr>
          </a:p>
        </p:txBody>
      </p:sp>
      <p:sp>
        <p:nvSpPr>
          <p:cNvPr id="5" name="Rectangle 4">
            <a:extLst>
              <a:ext uri="{FF2B5EF4-FFF2-40B4-BE49-F238E27FC236}">
                <a16:creationId xmlns:a16="http://schemas.microsoft.com/office/drawing/2014/main" id="{8A5EA148-F779-B8A4-D66E-E7F69DA5462A}"/>
              </a:ext>
            </a:extLst>
          </p:cNvPr>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solidFill>
                <a:srgbClr val="FFFFFF"/>
              </a:solidFill>
              <a:ea typeface="ＭＳ Ｐゴシック" charset="0"/>
            </a:endParaRPr>
          </a:p>
        </p:txBody>
      </p:sp>
      <p:sp>
        <p:nvSpPr>
          <p:cNvPr id="6" name="Rectangle 5">
            <a:extLst>
              <a:ext uri="{FF2B5EF4-FFF2-40B4-BE49-F238E27FC236}">
                <a16:creationId xmlns:a16="http://schemas.microsoft.com/office/drawing/2014/main" id="{4DBDADED-57D4-4E70-2630-D22AFF66A102}"/>
              </a:ext>
            </a:extLst>
          </p:cNvPr>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solidFill>
                <a:srgbClr val="FFFFFF"/>
              </a:solidFill>
              <a:ea typeface="ＭＳ Ｐゴシック" charset="0"/>
            </a:endParaRPr>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a:t>Click to edit Master title style</a:t>
            </a:r>
          </a:p>
        </p:txBody>
      </p:sp>
      <p:sp>
        <p:nvSpPr>
          <p:cNvPr id="7" name="Date Placeholder 11">
            <a:extLst>
              <a:ext uri="{FF2B5EF4-FFF2-40B4-BE49-F238E27FC236}">
                <a16:creationId xmlns:a16="http://schemas.microsoft.com/office/drawing/2014/main" id="{B845CDF7-BED6-79AF-C4E1-3D8D19586AF1}"/>
              </a:ext>
            </a:extLst>
          </p:cNvPr>
          <p:cNvSpPr>
            <a:spLocks noGrp="1"/>
          </p:cNvSpPr>
          <p:nvPr>
            <p:ph type="dt" sz="half" idx="10"/>
          </p:nvPr>
        </p:nvSpPr>
        <p:spPr/>
        <p:txBody>
          <a:bodyPr/>
          <a:lstStyle>
            <a:lvl1pPr>
              <a:defRPr/>
            </a:lvl1pPr>
          </a:lstStyle>
          <a:p>
            <a:pPr>
              <a:defRPr/>
            </a:pPr>
            <a:fld id="{DDA0D1F8-DAA1-A543-A1EF-45DDE9E646B8}" type="datetimeFigureOut">
              <a:rPr lang="en-US" altLang="en-US"/>
              <a:pPr>
                <a:defRPr/>
              </a:pPr>
              <a:t>1/3/23</a:t>
            </a:fld>
            <a:endParaRPr lang="en-US" altLang="en-US"/>
          </a:p>
        </p:txBody>
      </p:sp>
      <p:sp>
        <p:nvSpPr>
          <p:cNvPr id="8" name="Slide Number Placeholder 12">
            <a:extLst>
              <a:ext uri="{FF2B5EF4-FFF2-40B4-BE49-F238E27FC236}">
                <a16:creationId xmlns:a16="http://schemas.microsoft.com/office/drawing/2014/main" id="{C86CECB5-2C02-EA6D-463A-0B046024D99D}"/>
              </a:ext>
            </a:extLst>
          </p:cNvPr>
          <p:cNvSpPr>
            <a:spLocks noGrp="1"/>
          </p:cNvSpPr>
          <p:nvPr>
            <p:ph type="sldNum" sz="quarter" idx="11"/>
          </p:nvPr>
        </p:nvSpPr>
        <p:spPr>
          <a:xfrm>
            <a:off x="0" y="1752600"/>
            <a:ext cx="1295400" cy="701675"/>
          </a:xfrm>
        </p:spPr>
        <p:txBody>
          <a:bodyPr>
            <a:noAutofit/>
          </a:bodyPr>
          <a:lstStyle>
            <a:lvl1pPr>
              <a:defRPr sz="2400" smtClean="0"/>
            </a:lvl1pPr>
          </a:lstStyle>
          <a:p>
            <a:pPr>
              <a:defRPr/>
            </a:pPr>
            <a:fld id="{21622383-151A-084E-83D1-46DB722735A0}" type="slidenum">
              <a:rPr lang="en-US" altLang="en-US"/>
              <a:pPr>
                <a:defRPr/>
              </a:pPr>
              <a:t>‹#›</a:t>
            </a:fld>
            <a:endParaRPr lang="en-US" altLang="en-US"/>
          </a:p>
        </p:txBody>
      </p:sp>
      <p:sp>
        <p:nvSpPr>
          <p:cNvPr id="9" name="Footer Placeholder 13">
            <a:extLst>
              <a:ext uri="{FF2B5EF4-FFF2-40B4-BE49-F238E27FC236}">
                <a16:creationId xmlns:a16="http://schemas.microsoft.com/office/drawing/2014/main" id="{4ADBF297-7C92-821A-E00A-EF9B84E97AC1}"/>
              </a:ext>
            </a:extLst>
          </p:cNvPr>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4689531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844901"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13">
            <a:extLst>
              <a:ext uri="{FF2B5EF4-FFF2-40B4-BE49-F238E27FC236}">
                <a16:creationId xmlns:a16="http://schemas.microsoft.com/office/drawing/2014/main" id="{7B10FA4D-AA87-1B45-5C26-952CB5D6A417}"/>
              </a:ext>
            </a:extLst>
          </p:cNvPr>
          <p:cNvSpPr>
            <a:spLocks noGrp="1"/>
          </p:cNvSpPr>
          <p:nvPr>
            <p:ph type="dt" sz="half" idx="10"/>
          </p:nvPr>
        </p:nvSpPr>
        <p:spPr/>
        <p:txBody>
          <a:bodyPr/>
          <a:lstStyle>
            <a:lvl1pPr>
              <a:defRPr/>
            </a:lvl1pPr>
          </a:lstStyle>
          <a:p>
            <a:pPr>
              <a:defRPr/>
            </a:pPr>
            <a:fld id="{32021FF1-7B52-5D45-AA3C-EDDEB99DB216}" type="datetimeFigureOut">
              <a:rPr lang="en-US" altLang="en-US"/>
              <a:pPr>
                <a:defRPr/>
              </a:pPr>
              <a:t>1/3/23</a:t>
            </a:fld>
            <a:endParaRPr lang="en-US" altLang="en-US"/>
          </a:p>
        </p:txBody>
      </p:sp>
      <p:sp>
        <p:nvSpPr>
          <p:cNvPr id="4" name="Footer Placeholder 2">
            <a:extLst>
              <a:ext uri="{FF2B5EF4-FFF2-40B4-BE49-F238E27FC236}">
                <a16:creationId xmlns:a16="http://schemas.microsoft.com/office/drawing/2014/main" id="{D0EE4274-382A-9809-B2F9-BB90A2CA766E}"/>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22">
            <a:extLst>
              <a:ext uri="{FF2B5EF4-FFF2-40B4-BE49-F238E27FC236}">
                <a16:creationId xmlns:a16="http://schemas.microsoft.com/office/drawing/2014/main" id="{055C80CE-C53E-8F23-ED5B-59084A79FC60}"/>
              </a:ext>
            </a:extLst>
          </p:cNvPr>
          <p:cNvSpPr>
            <a:spLocks noGrp="1"/>
          </p:cNvSpPr>
          <p:nvPr>
            <p:ph type="sldNum" sz="quarter" idx="12"/>
          </p:nvPr>
        </p:nvSpPr>
        <p:spPr/>
        <p:txBody>
          <a:bodyPr/>
          <a:lstStyle>
            <a:lvl1pPr>
              <a:defRPr/>
            </a:lvl1pPr>
          </a:lstStyle>
          <a:p>
            <a:pPr>
              <a:defRPr/>
            </a:pPr>
            <a:fld id="{1EB9C716-8E69-B443-A580-7D4E0508F5DA}" type="slidenum">
              <a:rPr lang="en-US" altLang="en-US"/>
              <a:pPr>
                <a:defRPr/>
              </a:pPr>
              <a:t>‹#›</a:t>
            </a:fld>
            <a:endParaRPr lang="en-US" altLang="en-US"/>
          </a:p>
        </p:txBody>
      </p:sp>
    </p:spTree>
    <p:extLst>
      <p:ext uri="{BB962C8B-B14F-4D97-AF65-F5344CB8AC3E}">
        <p14:creationId xmlns:p14="http://schemas.microsoft.com/office/powerpoint/2010/main" val="3443042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800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3" name="Date Placeholder 13">
            <a:extLst>
              <a:ext uri="{FF2B5EF4-FFF2-40B4-BE49-F238E27FC236}">
                <a16:creationId xmlns:a16="http://schemas.microsoft.com/office/drawing/2014/main" id="{48931BA9-5BD5-D931-3961-2511D70BAE6A}"/>
              </a:ext>
            </a:extLst>
          </p:cNvPr>
          <p:cNvSpPr>
            <a:spLocks noGrp="1"/>
          </p:cNvSpPr>
          <p:nvPr>
            <p:ph type="dt" sz="half" idx="10"/>
          </p:nvPr>
        </p:nvSpPr>
        <p:spPr/>
        <p:txBody>
          <a:bodyPr/>
          <a:lstStyle>
            <a:lvl1pPr>
              <a:defRPr/>
            </a:lvl1pPr>
          </a:lstStyle>
          <a:p>
            <a:pPr>
              <a:defRPr/>
            </a:pPr>
            <a:fld id="{CB27900A-7207-464C-9614-C7086D8B1692}" type="datetimeFigureOut">
              <a:rPr lang="en-US" altLang="en-US"/>
              <a:pPr>
                <a:defRPr/>
              </a:pPr>
              <a:t>1/3/23</a:t>
            </a:fld>
            <a:endParaRPr lang="en-US" altLang="en-US"/>
          </a:p>
        </p:txBody>
      </p:sp>
      <p:sp>
        <p:nvSpPr>
          <p:cNvPr id="4" name="Footer Placeholder 2">
            <a:extLst>
              <a:ext uri="{FF2B5EF4-FFF2-40B4-BE49-F238E27FC236}">
                <a16:creationId xmlns:a16="http://schemas.microsoft.com/office/drawing/2014/main" id="{5A5E97D6-75A0-447A-F7E9-C8A48F410BAB}"/>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22">
            <a:extLst>
              <a:ext uri="{FF2B5EF4-FFF2-40B4-BE49-F238E27FC236}">
                <a16:creationId xmlns:a16="http://schemas.microsoft.com/office/drawing/2014/main" id="{3637F94E-E65E-DBB5-C878-6BC3151431FD}"/>
              </a:ext>
            </a:extLst>
          </p:cNvPr>
          <p:cNvSpPr>
            <a:spLocks noGrp="1"/>
          </p:cNvSpPr>
          <p:nvPr>
            <p:ph type="sldNum" sz="quarter" idx="12"/>
          </p:nvPr>
        </p:nvSpPr>
        <p:spPr/>
        <p:txBody>
          <a:bodyPr/>
          <a:lstStyle>
            <a:lvl1pPr>
              <a:defRPr/>
            </a:lvl1pPr>
          </a:lstStyle>
          <a:p>
            <a:pPr>
              <a:defRPr/>
            </a:pPr>
            <a:fld id="{0AD992DF-8628-0744-A776-A4FBB2621B08}" type="slidenum">
              <a:rPr lang="en-US" altLang="en-US"/>
              <a:pPr>
                <a:defRPr/>
              </a:pPr>
              <a:t>‹#›</a:t>
            </a:fld>
            <a:endParaRPr lang="en-US" altLang="en-US"/>
          </a:p>
        </p:txBody>
      </p:sp>
    </p:spTree>
    <p:extLst>
      <p:ext uri="{BB962C8B-B14F-4D97-AF65-F5344CB8AC3E}">
        <p14:creationId xmlns:p14="http://schemas.microsoft.com/office/powerpoint/2010/main" val="3066616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3">
            <a:extLst>
              <a:ext uri="{FF2B5EF4-FFF2-40B4-BE49-F238E27FC236}">
                <a16:creationId xmlns:a16="http://schemas.microsoft.com/office/drawing/2014/main" id="{2CAACD8E-7495-5BC1-0A44-2A460498F838}"/>
              </a:ext>
            </a:extLst>
          </p:cNvPr>
          <p:cNvSpPr>
            <a:spLocks noGrp="1"/>
          </p:cNvSpPr>
          <p:nvPr>
            <p:ph type="dt" sz="half" idx="10"/>
          </p:nvPr>
        </p:nvSpPr>
        <p:spPr/>
        <p:txBody>
          <a:bodyPr/>
          <a:lstStyle>
            <a:lvl1pPr>
              <a:defRPr/>
            </a:lvl1pPr>
          </a:lstStyle>
          <a:p>
            <a:pPr>
              <a:defRPr/>
            </a:pPr>
            <a:fld id="{E6F9BA81-F70A-D947-9502-14D8C28E59BE}" type="datetimeFigureOut">
              <a:rPr lang="en-US" altLang="en-US"/>
              <a:pPr>
                <a:defRPr/>
              </a:pPr>
              <a:t>1/3/23</a:t>
            </a:fld>
            <a:endParaRPr lang="en-US" altLang="en-US"/>
          </a:p>
        </p:txBody>
      </p:sp>
      <p:sp>
        <p:nvSpPr>
          <p:cNvPr id="4" name="Footer Placeholder 2">
            <a:extLst>
              <a:ext uri="{FF2B5EF4-FFF2-40B4-BE49-F238E27FC236}">
                <a16:creationId xmlns:a16="http://schemas.microsoft.com/office/drawing/2014/main" id="{A96517EE-21E1-C41C-E3A7-B863165E09DE}"/>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22">
            <a:extLst>
              <a:ext uri="{FF2B5EF4-FFF2-40B4-BE49-F238E27FC236}">
                <a16:creationId xmlns:a16="http://schemas.microsoft.com/office/drawing/2014/main" id="{9DCA7654-818E-238B-0C16-D40FFC037BD8}"/>
              </a:ext>
            </a:extLst>
          </p:cNvPr>
          <p:cNvSpPr>
            <a:spLocks noGrp="1"/>
          </p:cNvSpPr>
          <p:nvPr>
            <p:ph type="sldNum" sz="quarter" idx="12"/>
          </p:nvPr>
        </p:nvSpPr>
        <p:spPr/>
        <p:txBody>
          <a:bodyPr/>
          <a:lstStyle>
            <a:lvl1pPr>
              <a:defRPr/>
            </a:lvl1pPr>
          </a:lstStyle>
          <a:p>
            <a:pPr>
              <a:defRPr/>
            </a:pPr>
            <a:fld id="{5012839C-607E-2C4B-9F92-3F6FA8B1B0A5}" type="slidenum">
              <a:rPr lang="en-US" altLang="en-US"/>
              <a:pPr>
                <a:defRPr/>
              </a:pPr>
              <a:t>‹#›</a:t>
            </a:fld>
            <a:endParaRPr lang="en-US" altLang="en-US"/>
          </a:p>
        </p:txBody>
      </p:sp>
    </p:spTree>
    <p:extLst>
      <p:ext uri="{BB962C8B-B14F-4D97-AF65-F5344CB8AC3E}">
        <p14:creationId xmlns:p14="http://schemas.microsoft.com/office/powerpoint/2010/main" val="4157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81C4C1-9E43-0EA6-7B03-54D7D045C2C6}"/>
              </a:ext>
            </a:extLst>
          </p:cNvPr>
          <p:cNvSpPr>
            <a:spLocks noGrp="1"/>
          </p:cNvSpPr>
          <p:nvPr>
            <p:ph type="dt" sz="half" idx="10"/>
          </p:nvPr>
        </p:nvSpPr>
        <p:spPr/>
        <p:txBody>
          <a:bodyPr/>
          <a:lstStyle>
            <a:lvl1pPr>
              <a:defRPr/>
            </a:lvl1pPr>
          </a:lstStyle>
          <a:p>
            <a:pPr>
              <a:defRPr/>
            </a:pPr>
            <a:fld id="{1F6B381C-B70F-5F41-9D9D-2EBE5CCD0DC3}" type="datetimeFigureOut">
              <a:rPr lang="en-US" altLang="en-US"/>
              <a:pPr>
                <a:defRPr/>
              </a:pPr>
              <a:t>1/3/23</a:t>
            </a:fld>
            <a:endParaRPr lang="en-US" altLang="en-US"/>
          </a:p>
        </p:txBody>
      </p:sp>
      <p:sp>
        <p:nvSpPr>
          <p:cNvPr id="3" name="Footer Placeholder 2">
            <a:extLst>
              <a:ext uri="{FF2B5EF4-FFF2-40B4-BE49-F238E27FC236}">
                <a16:creationId xmlns:a16="http://schemas.microsoft.com/office/drawing/2014/main" id="{3D95E7B3-2520-B604-5E57-572B2D6AB712}"/>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3">
            <a:extLst>
              <a:ext uri="{FF2B5EF4-FFF2-40B4-BE49-F238E27FC236}">
                <a16:creationId xmlns:a16="http://schemas.microsoft.com/office/drawing/2014/main" id="{C1463AF5-8326-FAF3-44E8-FE447BE3A6D0}"/>
              </a:ext>
            </a:extLst>
          </p:cNvPr>
          <p:cNvSpPr>
            <a:spLocks noGrp="1"/>
          </p:cNvSpPr>
          <p:nvPr>
            <p:ph type="sldNum" sz="quarter" idx="12"/>
          </p:nvPr>
        </p:nvSpPr>
        <p:spPr>
          <a:xfrm>
            <a:off x="0" y="6248400"/>
            <a:ext cx="533400" cy="381000"/>
          </a:xfrm>
        </p:spPr>
        <p:txBody>
          <a:bodyPr/>
          <a:lstStyle>
            <a:lvl1pPr>
              <a:defRPr smtClean="0">
                <a:solidFill>
                  <a:schemeClr val="tx2"/>
                </a:solidFill>
              </a:defRPr>
            </a:lvl1pPr>
          </a:lstStyle>
          <a:p>
            <a:pPr>
              <a:defRPr/>
            </a:pPr>
            <a:fld id="{941D4BDA-FF5D-884D-960F-F7ACE86C6C3A}" type="slidenum">
              <a:rPr lang="en-US" altLang="en-US"/>
              <a:pPr>
                <a:defRPr/>
              </a:pPr>
              <a:t>‹#›</a:t>
            </a:fld>
            <a:endParaRPr lang="en-US" altLang="en-US"/>
          </a:p>
        </p:txBody>
      </p:sp>
    </p:spTree>
    <p:extLst>
      <p:ext uri="{BB962C8B-B14F-4D97-AF65-F5344CB8AC3E}">
        <p14:creationId xmlns:p14="http://schemas.microsoft.com/office/powerpoint/2010/main" val="1175053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a:t>Click to edit Master title style</a:t>
            </a: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58DF7A40-9182-9DFF-358C-12242F4EE00B}"/>
              </a:ext>
            </a:extLst>
          </p:cNvPr>
          <p:cNvSpPr>
            <a:spLocks noGrp="1"/>
          </p:cNvSpPr>
          <p:nvPr>
            <p:ph type="dt" sz="half" idx="10"/>
          </p:nvPr>
        </p:nvSpPr>
        <p:spPr/>
        <p:txBody>
          <a:bodyPr/>
          <a:lstStyle>
            <a:lvl1pPr>
              <a:defRPr/>
            </a:lvl1pPr>
          </a:lstStyle>
          <a:p>
            <a:pPr>
              <a:defRPr/>
            </a:pPr>
            <a:fld id="{C000CB87-82E0-3540-9484-C2A2C86AB8AC}" type="datetimeFigureOut">
              <a:rPr lang="en-US" altLang="en-US"/>
              <a:pPr>
                <a:defRPr/>
              </a:pPr>
              <a:t>1/3/23</a:t>
            </a:fld>
            <a:endParaRPr lang="en-US" altLang="en-US"/>
          </a:p>
        </p:txBody>
      </p:sp>
      <p:sp>
        <p:nvSpPr>
          <p:cNvPr id="5" name="Footer Placeholder 2">
            <a:extLst>
              <a:ext uri="{FF2B5EF4-FFF2-40B4-BE49-F238E27FC236}">
                <a16:creationId xmlns:a16="http://schemas.microsoft.com/office/drawing/2014/main" id="{F00DB2DE-0902-DBC2-D6E2-327302DCCEB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22">
            <a:extLst>
              <a:ext uri="{FF2B5EF4-FFF2-40B4-BE49-F238E27FC236}">
                <a16:creationId xmlns:a16="http://schemas.microsoft.com/office/drawing/2014/main" id="{FB951E22-4100-5320-79D1-C43CD3EE1988}"/>
              </a:ext>
            </a:extLst>
          </p:cNvPr>
          <p:cNvSpPr>
            <a:spLocks noGrp="1"/>
          </p:cNvSpPr>
          <p:nvPr>
            <p:ph type="sldNum" sz="quarter" idx="12"/>
          </p:nvPr>
        </p:nvSpPr>
        <p:spPr/>
        <p:txBody>
          <a:bodyPr/>
          <a:lstStyle>
            <a:lvl1pPr>
              <a:defRPr/>
            </a:lvl1pPr>
          </a:lstStyle>
          <a:p>
            <a:pPr>
              <a:defRPr/>
            </a:pPr>
            <a:fld id="{85A0DBF2-786B-1D4F-9F1F-84C5630C8B6B}" type="slidenum">
              <a:rPr lang="en-US" altLang="en-US"/>
              <a:pPr>
                <a:defRPr/>
              </a:pPr>
              <a:t>‹#›</a:t>
            </a:fld>
            <a:endParaRPr lang="en-US" altLang="en-US"/>
          </a:p>
        </p:txBody>
      </p:sp>
    </p:spTree>
    <p:extLst>
      <p:ext uri="{BB962C8B-B14F-4D97-AF65-F5344CB8AC3E}">
        <p14:creationId xmlns:p14="http://schemas.microsoft.com/office/powerpoint/2010/main" val="3568763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3264AD1-1EEE-2F45-D536-F8F93527EF85}"/>
              </a:ext>
            </a:extLst>
          </p:cNvPr>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solidFill>
                <a:srgbClr val="FFFFFF"/>
              </a:solidFill>
              <a:ea typeface="ＭＳ Ｐゴシック" charset="0"/>
            </a:endParaRPr>
          </a:p>
        </p:txBody>
      </p:sp>
      <p:sp>
        <p:nvSpPr>
          <p:cNvPr id="6" name="Rectangle 5">
            <a:extLst>
              <a:ext uri="{FF2B5EF4-FFF2-40B4-BE49-F238E27FC236}">
                <a16:creationId xmlns:a16="http://schemas.microsoft.com/office/drawing/2014/main" id="{8B9E6ADB-6D03-5133-48DE-9C375AA1C19E}"/>
              </a:ext>
            </a:extLst>
          </p:cNvPr>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solidFill>
                <a:srgbClr val="FFFFFF"/>
              </a:solidFill>
              <a:ea typeface="ＭＳ Ｐゴシック" charset="0"/>
            </a:endParaRPr>
          </a:p>
        </p:txBody>
      </p:sp>
      <p:sp>
        <p:nvSpPr>
          <p:cNvPr id="7" name="Rectangle 6">
            <a:extLst>
              <a:ext uri="{FF2B5EF4-FFF2-40B4-BE49-F238E27FC236}">
                <a16:creationId xmlns:a16="http://schemas.microsoft.com/office/drawing/2014/main" id="{ADED6C76-7B6F-3DBA-7ED2-BE5841AF304B}"/>
              </a:ext>
            </a:extLst>
          </p:cNvPr>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solidFill>
                <a:srgbClr val="FFFFFF"/>
              </a:solidFill>
              <a:ea typeface="ＭＳ Ｐゴシック" charset="0"/>
            </a:endParaRPr>
          </a:p>
        </p:txBody>
      </p:sp>
      <p:sp>
        <p:nvSpPr>
          <p:cNvPr id="8" name="Rectangle 7">
            <a:extLst>
              <a:ext uri="{FF2B5EF4-FFF2-40B4-BE49-F238E27FC236}">
                <a16:creationId xmlns:a16="http://schemas.microsoft.com/office/drawing/2014/main" id="{020F3260-A122-25EF-AFFB-A1570C5C83AD}"/>
              </a:ext>
            </a:extLst>
          </p:cNvPr>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solidFill>
                <a:srgbClr val="FFFFFF"/>
              </a:solidFill>
              <a:ea typeface="ＭＳ Ｐゴシック" charset="0"/>
            </a:endParaRPr>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a:t>Click to edit Master title style</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11">
            <a:extLst>
              <a:ext uri="{FF2B5EF4-FFF2-40B4-BE49-F238E27FC236}">
                <a16:creationId xmlns:a16="http://schemas.microsoft.com/office/drawing/2014/main" id="{2472A154-2B97-1A85-5FF9-78610F31FAC7}"/>
              </a:ext>
            </a:extLst>
          </p:cNvPr>
          <p:cNvSpPr>
            <a:spLocks noGrp="1"/>
          </p:cNvSpPr>
          <p:nvPr>
            <p:ph type="dt" sz="half" idx="10"/>
          </p:nvPr>
        </p:nvSpPr>
        <p:spPr>
          <a:xfrm>
            <a:off x="6248400" y="6248400"/>
            <a:ext cx="2667000" cy="365125"/>
          </a:xfrm>
        </p:spPr>
        <p:txBody>
          <a:bodyPr/>
          <a:lstStyle>
            <a:lvl1pPr>
              <a:defRPr/>
            </a:lvl1pPr>
          </a:lstStyle>
          <a:p>
            <a:pPr>
              <a:defRPr/>
            </a:pPr>
            <a:fld id="{808DEB7B-7279-1744-9E60-30ACFB5842CB}" type="datetimeFigureOut">
              <a:rPr lang="en-US" altLang="en-US"/>
              <a:pPr>
                <a:defRPr/>
              </a:pPr>
              <a:t>1/3/23</a:t>
            </a:fld>
            <a:endParaRPr lang="en-US" altLang="en-US"/>
          </a:p>
        </p:txBody>
      </p:sp>
      <p:sp>
        <p:nvSpPr>
          <p:cNvPr id="10" name="Slide Number Placeholder 12">
            <a:extLst>
              <a:ext uri="{FF2B5EF4-FFF2-40B4-BE49-F238E27FC236}">
                <a16:creationId xmlns:a16="http://schemas.microsoft.com/office/drawing/2014/main" id="{0B5BF519-9604-D3D1-0BA7-F43CCEDAD689}"/>
              </a:ext>
            </a:extLst>
          </p:cNvPr>
          <p:cNvSpPr>
            <a:spLocks noGrp="1"/>
          </p:cNvSpPr>
          <p:nvPr>
            <p:ph type="sldNum" sz="quarter" idx="11"/>
          </p:nvPr>
        </p:nvSpPr>
        <p:spPr>
          <a:xfrm>
            <a:off x="0" y="4667250"/>
            <a:ext cx="1447800" cy="663575"/>
          </a:xfrm>
        </p:spPr>
        <p:txBody>
          <a:bodyPr/>
          <a:lstStyle>
            <a:lvl1pPr>
              <a:defRPr sz="2800" smtClean="0"/>
            </a:lvl1pPr>
          </a:lstStyle>
          <a:p>
            <a:pPr>
              <a:defRPr/>
            </a:pPr>
            <a:fld id="{D0CFACEC-E02B-D648-8BFC-D07BB67D5DC4}" type="slidenum">
              <a:rPr lang="en-US" altLang="en-US"/>
              <a:pPr>
                <a:defRPr/>
              </a:pPr>
              <a:t>‹#›</a:t>
            </a:fld>
            <a:endParaRPr lang="en-US" altLang="en-US"/>
          </a:p>
        </p:txBody>
      </p:sp>
      <p:sp>
        <p:nvSpPr>
          <p:cNvPr id="11" name="Footer Placeholder 13">
            <a:extLst>
              <a:ext uri="{FF2B5EF4-FFF2-40B4-BE49-F238E27FC236}">
                <a16:creationId xmlns:a16="http://schemas.microsoft.com/office/drawing/2014/main" id="{B194FF16-6E8B-D3FA-6249-9513DB7CC3D1}"/>
              </a:ext>
            </a:extLst>
          </p:cNvPr>
          <p:cNvSpPr>
            <a:spLocks noGrp="1"/>
          </p:cNvSpPr>
          <p:nvPr>
            <p:ph type="ftr" sz="quarter" idx="12"/>
          </p:nvPr>
        </p:nvSpPr>
        <p:spPr>
          <a:xfrm>
            <a:off x="1600200" y="6248400"/>
            <a:ext cx="4572000" cy="365125"/>
          </a:xfrm>
        </p:spPr>
        <p:txBody>
          <a:bodyPr/>
          <a:lstStyle>
            <a:lvl1pPr>
              <a:defRPr/>
            </a:lvl1pPr>
          </a:lstStyle>
          <a:p>
            <a:pPr>
              <a:defRPr/>
            </a:pPr>
            <a:endParaRPr lang="en-US"/>
          </a:p>
        </p:txBody>
      </p:sp>
    </p:spTree>
    <p:extLst>
      <p:ext uri="{BB962C8B-B14F-4D97-AF65-F5344CB8AC3E}">
        <p14:creationId xmlns:p14="http://schemas.microsoft.com/office/powerpoint/2010/main" val="119148194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1">
            <a:extLst>
              <a:ext uri="{FF2B5EF4-FFF2-40B4-BE49-F238E27FC236}">
                <a16:creationId xmlns:a16="http://schemas.microsoft.com/office/drawing/2014/main" id="{6262D54B-2FDB-9BB4-DCB3-0F76A439E54E}"/>
              </a:ext>
            </a:extLst>
          </p:cNvPr>
          <p:cNvSpPr>
            <a:spLocks noGrp="1"/>
          </p:cNvSpPr>
          <p:nvPr>
            <p:ph type="title"/>
          </p:nvPr>
        </p:nvSpPr>
        <p:spPr bwMode="auto">
          <a:xfrm>
            <a:off x="609600" y="228600"/>
            <a:ext cx="8153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12">
            <a:extLst>
              <a:ext uri="{FF2B5EF4-FFF2-40B4-BE49-F238E27FC236}">
                <a16:creationId xmlns:a16="http://schemas.microsoft.com/office/drawing/2014/main" id="{21B87549-A8DA-7940-8787-2E7A5A0D9EB6}"/>
              </a:ext>
            </a:extLst>
          </p:cNvPr>
          <p:cNvSpPr>
            <a:spLocks noGrp="1"/>
          </p:cNvSpPr>
          <p:nvPr>
            <p:ph type="body" idx="1"/>
          </p:nvPr>
        </p:nvSpPr>
        <p:spPr bwMode="auto">
          <a:xfrm>
            <a:off x="612775" y="1600200"/>
            <a:ext cx="81534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a:extLst>
              <a:ext uri="{FF2B5EF4-FFF2-40B4-BE49-F238E27FC236}">
                <a16:creationId xmlns:a16="http://schemas.microsoft.com/office/drawing/2014/main" id="{F6789210-81C3-2916-0542-75E7C206EF3D}"/>
              </a:ext>
            </a:extLst>
          </p:cNvPr>
          <p:cNvSpPr>
            <a:spLocks noGrp="1"/>
          </p:cNvSpPr>
          <p:nvPr>
            <p:ph type="dt" sz="half" idx="2"/>
          </p:nvPr>
        </p:nvSpPr>
        <p:spPr>
          <a:xfrm>
            <a:off x="6096000" y="6248400"/>
            <a:ext cx="26670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400">
                <a:solidFill>
                  <a:schemeClr val="tx2"/>
                </a:solidFill>
                <a:latin typeface="Tw Cen MT" charset="0"/>
                <a:ea typeface="ＭＳ Ｐゴシック" charset="-128"/>
              </a:defRPr>
            </a:lvl1pPr>
          </a:lstStyle>
          <a:p>
            <a:pPr>
              <a:defRPr/>
            </a:pPr>
            <a:fld id="{45FF444E-FBC3-D243-8850-F3118452E9A0}" type="datetimeFigureOut">
              <a:rPr lang="en-US" altLang="en-US"/>
              <a:pPr>
                <a:defRPr/>
              </a:pPr>
              <a:t>1/3/23</a:t>
            </a:fld>
            <a:endParaRPr lang="en-US" altLang="en-US"/>
          </a:p>
        </p:txBody>
      </p:sp>
      <p:sp>
        <p:nvSpPr>
          <p:cNvPr id="3" name="Footer Placeholder 2">
            <a:extLst>
              <a:ext uri="{FF2B5EF4-FFF2-40B4-BE49-F238E27FC236}">
                <a16:creationId xmlns:a16="http://schemas.microsoft.com/office/drawing/2014/main" id="{A0EEC859-9236-106F-EB2B-51A11AAB8107}"/>
              </a:ext>
            </a:extLst>
          </p:cNvPr>
          <p:cNvSpPr>
            <a:spLocks noGrp="1"/>
          </p:cNvSpPr>
          <p:nvPr>
            <p:ph type="ftr" sz="quarter" idx="3"/>
          </p:nvPr>
        </p:nvSpPr>
        <p:spPr>
          <a:xfrm>
            <a:off x="609600" y="6248400"/>
            <a:ext cx="5421313"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400">
                <a:solidFill>
                  <a:schemeClr val="tx2"/>
                </a:solidFill>
                <a:latin typeface="Tw Cen MT" charset="0"/>
                <a:ea typeface="ＭＳ Ｐゴシック" charset="0"/>
                <a:cs typeface="+mn-cs"/>
              </a:defRPr>
            </a:lvl1pPr>
          </a:lstStyle>
          <a:p>
            <a:pPr>
              <a:defRPr/>
            </a:pPr>
            <a:endParaRPr lang="en-US"/>
          </a:p>
        </p:txBody>
      </p:sp>
      <p:sp>
        <p:nvSpPr>
          <p:cNvPr id="7" name="Rectangle 6">
            <a:extLst>
              <a:ext uri="{FF2B5EF4-FFF2-40B4-BE49-F238E27FC236}">
                <a16:creationId xmlns:a16="http://schemas.microsoft.com/office/drawing/2014/main" id="{66842E4F-C46C-5EDA-C4EC-0060A9A8ECA2}"/>
              </a:ext>
            </a:extLst>
          </p:cNvPr>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solidFill>
                <a:srgbClr val="FFFFFF"/>
              </a:solidFill>
              <a:ea typeface="ＭＳ Ｐゴシック" charset="0"/>
            </a:endParaRPr>
          </a:p>
        </p:txBody>
      </p:sp>
      <p:sp>
        <p:nvSpPr>
          <p:cNvPr id="8" name="Rectangle 7">
            <a:extLst>
              <a:ext uri="{FF2B5EF4-FFF2-40B4-BE49-F238E27FC236}">
                <a16:creationId xmlns:a16="http://schemas.microsoft.com/office/drawing/2014/main" id="{D956AEE0-40F6-108E-B0E0-8AC0A9E00E71}"/>
              </a:ext>
            </a:extLst>
          </p:cNvPr>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solidFill>
                <a:srgbClr val="FFFFFF"/>
              </a:solidFill>
              <a:ea typeface="ＭＳ Ｐゴシック" charset="0"/>
            </a:endParaRPr>
          </a:p>
        </p:txBody>
      </p:sp>
      <p:sp>
        <p:nvSpPr>
          <p:cNvPr id="9" name="Rectangle 8">
            <a:extLst>
              <a:ext uri="{FF2B5EF4-FFF2-40B4-BE49-F238E27FC236}">
                <a16:creationId xmlns:a16="http://schemas.microsoft.com/office/drawing/2014/main" id="{DC5031DC-0EC4-98D4-0B47-09EFDC1567ED}"/>
              </a:ext>
            </a:extLst>
          </p:cNvPr>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solidFill>
                <a:srgbClr val="FFFFFF"/>
              </a:solidFill>
              <a:ea typeface="ＭＳ Ｐゴシック" charset="0"/>
            </a:endParaRPr>
          </a:p>
        </p:txBody>
      </p:sp>
      <p:sp>
        <p:nvSpPr>
          <p:cNvPr id="23" name="Slide Number Placeholder 22">
            <a:extLst>
              <a:ext uri="{FF2B5EF4-FFF2-40B4-BE49-F238E27FC236}">
                <a16:creationId xmlns:a16="http://schemas.microsoft.com/office/drawing/2014/main" id="{CA3111B8-D333-52BD-4585-EC2236D1A3DD}"/>
              </a:ext>
            </a:extLst>
          </p:cNvPr>
          <p:cNvSpPr>
            <a:spLocks noGrp="1"/>
          </p:cNvSpPr>
          <p:nvPr>
            <p:ph type="sldNum" sz="quarter" idx="4"/>
          </p:nvPr>
        </p:nvSpPr>
        <p:spPr>
          <a:xfrm>
            <a:off x="0" y="1271588"/>
            <a:ext cx="533400" cy="244475"/>
          </a:xfrm>
          <a:prstGeom prst="rect">
            <a:avLst/>
          </a:prstGeom>
        </p:spPr>
        <p:txBody>
          <a:bodyPr vert="horz" wrap="square" lIns="91440" tIns="45720" rIns="91440" bIns="45720" numCol="1" anchor="ctr" anchorCtr="0" compatLnSpc="1">
            <a:prstTxWarp prst="textNoShape">
              <a:avLst/>
            </a:prstTxWarp>
            <a:normAutofit/>
          </a:bodyPr>
          <a:lstStyle>
            <a:lvl1pPr algn="ctr" eaLnBrk="1" hangingPunct="1">
              <a:defRPr sz="1400" b="1" smtClean="0">
                <a:solidFill>
                  <a:srgbClr val="FFFFFF"/>
                </a:solidFill>
                <a:latin typeface="Tw Cen MT" panose="020B0602020104020603" pitchFamily="34" charset="77"/>
              </a:defRPr>
            </a:lvl1pPr>
          </a:lstStyle>
          <a:p>
            <a:pPr>
              <a:defRPr/>
            </a:pPr>
            <a:fld id="{EAE16A20-D71C-3E4C-8321-9CC62AA7032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271" r:id="rId1"/>
    <p:sldLayoutId id="2147484265" r:id="rId2"/>
    <p:sldLayoutId id="2147484272" r:id="rId3"/>
    <p:sldLayoutId id="2147484266" r:id="rId4"/>
    <p:sldLayoutId id="2147484267" r:id="rId5"/>
    <p:sldLayoutId id="2147484268" r:id="rId6"/>
    <p:sldLayoutId id="2147484273" r:id="rId7"/>
    <p:sldLayoutId id="2147484269" r:id="rId8"/>
    <p:sldLayoutId id="2147484274" r:id="rId9"/>
    <p:sldLayoutId id="2147484270" r:id="rId10"/>
    <p:sldLayoutId id="2147484275" r:id="rId11"/>
  </p:sldLayoutIdLst>
  <p:txStyles>
    <p:titleStyle>
      <a:lvl1pPr algn="l" rtl="0" eaLnBrk="0" fontAlgn="base" hangingPunct="0">
        <a:spcBef>
          <a:spcPct val="0"/>
        </a:spcBef>
        <a:spcAft>
          <a:spcPct val="0"/>
        </a:spcAft>
        <a:defRPr sz="4400" kern="1200">
          <a:solidFill>
            <a:schemeClr val="tx2"/>
          </a:solidFill>
          <a:latin typeface="+mj-lt"/>
          <a:ea typeface="ＭＳ Ｐゴシック" charset="0"/>
          <a:cs typeface="ＭＳ Ｐゴシック" charset="0"/>
        </a:defRPr>
      </a:lvl1pPr>
      <a:lvl2pPr algn="l" rtl="0" eaLnBrk="0" fontAlgn="base" hangingPunct="0">
        <a:spcBef>
          <a:spcPct val="0"/>
        </a:spcBef>
        <a:spcAft>
          <a:spcPct val="0"/>
        </a:spcAft>
        <a:defRPr sz="4400">
          <a:solidFill>
            <a:schemeClr val="tx2"/>
          </a:solidFill>
          <a:latin typeface="Tw Cen MT" pitchFamily="34" charset="0"/>
          <a:ea typeface="ＭＳ Ｐゴシック" charset="0"/>
          <a:cs typeface="ＭＳ Ｐゴシック" charset="0"/>
        </a:defRPr>
      </a:lvl2pPr>
      <a:lvl3pPr algn="l" rtl="0" eaLnBrk="0" fontAlgn="base" hangingPunct="0">
        <a:spcBef>
          <a:spcPct val="0"/>
        </a:spcBef>
        <a:spcAft>
          <a:spcPct val="0"/>
        </a:spcAft>
        <a:defRPr sz="4400">
          <a:solidFill>
            <a:schemeClr val="tx2"/>
          </a:solidFill>
          <a:latin typeface="Tw Cen MT" pitchFamily="34" charset="0"/>
          <a:ea typeface="ＭＳ Ｐゴシック" charset="0"/>
          <a:cs typeface="ＭＳ Ｐゴシック" charset="0"/>
        </a:defRPr>
      </a:lvl3pPr>
      <a:lvl4pPr algn="l" rtl="0" eaLnBrk="0" fontAlgn="base" hangingPunct="0">
        <a:spcBef>
          <a:spcPct val="0"/>
        </a:spcBef>
        <a:spcAft>
          <a:spcPct val="0"/>
        </a:spcAft>
        <a:defRPr sz="4400">
          <a:solidFill>
            <a:schemeClr val="tx2"/>
          </a:solidFill>
          <a:latin typeface="Tw Cen MT" pitchFamily="34" charset="0"/>
          <a:ea typeface="ＭＳ Ｐゴシック" charset="0"/>
          <a:cs typeface="ＭＳ Ｐゴシック" charset="0"/>
        </a:defRPr>
      </a:lvl4pPr>
      <a:lvl5pPr algn="l" rtl="0" eaLnBrk="0" fontAlgn="base" hangingPunct="0">
        <a:spcBef>
          <a:spcPct val="0"/>
        </a:spcBef>
        <a:spcAft>
          <a:spcPct val="0"/>
        </a:spcAft>
        <a:defRPr sz="4400">
          <a:solidFill>
            <a:schemeClr val="tx2"/>
          </a:solidFill>
          <a:latin typeface="Tw Cen MT" pitchFamily="34" charset="0"/>
          <a:ea typeface="ＭＳ Ｐゴシック" charset="0"/>
          <a:cs typeface="ＭＳ Ｐゴシック" charset="0"/>
        </a:defRPr>
      </a:lvl5pPr>
      <a:lvl6pPr marL="457200" algn="l" rtl="0" fontAlgn="base">
        <a:spcBef>
          <a:spcPct val="0"/>
        </a:spcBef>
        <a:spcAft>
          <a:spcPct val="0"/>
        </a:spcAft>
        <a:defRPr sz="4400">
          <a:solidFill>
            <a:schemeClr val="tx2"/>
          </a:solidFill>
          <a:latin typeface="Tw Cen MT" pitchFamily="34" charset="0"/>
        </a:defRPr>
      </a:lvl6pPr>
      <a:lvl7pPr marL="914400" algn="l" rtl="0" fontAlgn="base">
        <a:spcBef>
          <a:spcPct val="0"/>
        </a:spcBef>
        <a:spcAft>
          <a:spcPct val="0"/>
        </a:spcAft>
        <a:defRPr sz="4400">
          <a:solidFill>
            <a:schemeClr val="tx2"/>
          </a:solidFill>
          <a:latin typeface="Tw Cen MT" pitchFamily="34" charset="0"/>
        </a:defRPr>
      </a:lvl7pPr>
      <a:lvl8pPr marL="1371600" algn="l" rtl="0" fontAlgn="base">
        <a:spcBef>
          <a:spcPct val="0"/>
        </a:spcBef>
        <a:spcAft>
          <a:spcPct val="0"/>
        </a:spcAft>
        <a:defRPr sz="4400">
          <a:solidFill>
            <a:schemeClr val="tx2"/>
          </a:solidFill>
          <a:latin typeface="Tw Cen MT" pitchFamily="34" charset="0"/>
        </a:defRPr>
      </a:lvl8pPr>
      <a:lvl9pPr marL="1828800" algn="l" rtl="0" fontAlgn="base">
        <a:spcBef>
          <a:spcPct val="0"/>
        </a:spcBef>
        <a:spcAft>
          <a:spcPct val="0"/>
        </a:spcAft>
        <a:defRPr sz="4400">
          <a:solidFill>
            <a:schemeClr val="tx2"/>
          </a:solidFill>
          <a:latin typeface="Tw Cen MT" pitchFamily="34" charset="0"/>
        </a:defRPr>
      </a:lvl9pPr>
    </p:titleStyle>
    <p:bodyStyle>
      <a:lvl1pPr marL="319088" indent="-319088" algn="l" rtl="0"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mn-lt"/>
          <a:ea typeface="ＭＳ Ｐゴシック" charset="0"/>
          <a:cs typeface="ＭＳ Ｐゴシック" charset="0"/>
        </a:defRPr>
      </a:lvl1pPr>
      <a:lvl2pPr marL="639763" indent="-273050" algn="l" rtl="0" eaLnBrk="0" fontAlgn="base" hangingPunct="0">
        <a:spcBef>
          <a:spcPts val="550"/>
        </a:spcBef>
        <a:spcAft>
          <a:spcPct val="0"/>
        </a:spcAft>
        <a:buClr>
          <a:schemeClr val="accent1"/>
        </a:buClr>
        <a:buSzPct val="70000"/>
        <a:buFont typeface="Wingdings 2" pitchFamily="2" charset="2"/>
        <a:buChar char=""/>
        <a:defRPr sz="2600" kern="1200">
          <a:solidFill>
            <a:schemeClr val="tx1"/>
          </a:solidFill>
          <a:latin typeface="+mn-lt"/>
          <a:ea typeface="ＭＳ Ｐゴシック" charset="0"/>
          <a:cs typeface="+mn-cs"/>
        </a:defRPr>
      </a:lvl2pPr>
      <a:lvl3pPr marL="914400" indent="-228600" algn="l" rtl="0"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mn-lt"/>
          <a:ea typeface="ＭＳ Ｐゴシック" charset="0"/>
          <a:cs typeface="+mn-cs"/>
        </a:defRPr>
      </a:lvl3pPr>
      <a:lvl4pPr marL="1371600" indent="-228600" algn="l" rtl="0" eaLnBrk="0" fontAlgn="base" hangingPunct="0">
        <a:spcBef>
          <a:spcPts val="400"/>
        </a:spcBef>
        <a:spcAft>
          <a:spcPct val="0"/>
        </a:spcAft>
        <a:buClr>
          <a:srgbClr val="A5AB81"/>
        </a:buClr>
        <a:buSzPct val="75000"/>
        <a:buFont typeface="Wingdings" pitchFamily="2" charset="2"/>
        <a:buChar char=""/>
        <a:defRPr sz="2000" kern="1200">
          <a:solidFill>
            <a:schemeClr val="tx1"/>
          </a:solidFill>
          <a:latin typeface="+mn-lt"/>
          <a:ea typeface="ＭＳ Ｐゴシック" charset="0"/>
          <a:cs typeface="+mn-cs"/>
        </a:defRPr>
      </a:lvl4pPr>
      <a:lvl5pPr marL="1828800" indent="-228600" algn="l" rtl="0" eaLnBrk="0" fontAlgn="base" hangingPunct="0">
        <a:spcBef>
          <a:spcPts val="400"/>
        </a:spcBef>
        <a:spcAft>
          <a:spcPct val="0"/>
        </a:spcAft>
        <a:buClr>
          <a:srgbClr val="D8B25C"/>
        </a:buClr>
        <a:buSzPct val="65000"/>
        <a:buFont typeface="Wingdings" pitchFamily="2" charset="2"/>
        <a:buChar char=""/>
        <a:defRPr sz="2000" kern="1200">
          <a:solidFill>
            <a:schemeClr val="tx1"/>
          </a:solidFill>
          <a:latin typeface="+mn-lt"/>
          <a:ea typeface="ＭＳ Ｐゴシック" charset="0"/>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oleObject" Target="../embeddings/oleObject10.bin"/><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oleObject" Target="../embeddings/oleObject11.bin"/><Relationship Id="rId1" Type="http://schemas.openxmlformats.org/officeDocument/2006/relationships/slideLayout" Target="../slideLayouts/slideLayout2.xml"/><Relationship Id="rId5" Type="http://schemas.openxmlformats.org/officeDocument/2006/relationships/image" Target="../media/image16.emf"/><Relationship Id="rId4" Type="http://schemas.openxmlformats.org/officeDocument/2006/relationships/oleObject" Target="../embeddings/oleObject12.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oleObject" Target="../embeddings/oleObject13.bin"/><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9.emf"/><Relationship Id="rId5" Type="http://schemas.openxmlformats.org/officeDocument/2006/relationships/oleObject" Target="../embeddings/oleObject15.bin"/><Relationship Id="rId4" Type="http://schemas.openxmlformats.org/officeDocument/2006/relationships/image" Target="../media/image18.emf"/></Relationships>
</file>

<file path=ppt/slides/_rels/slide18.xml.rels><?xml version="1.0" encoding="UTF-8" standalone="yes"?>
<Relationships xmlns="http://schemas.openxmlformats.org/package/2006/relationships"><Relationship Id="rId8" Type="http://schemas.openxmlformats.org/officeDocument/2006/relationships/image" Target="../media/image22.e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1.emf"/><Relationship Id="rId5" Type="http://schemas.openxmlformats.org/officeDocument/2006/relationships/oleObject" Target="../embeddings/oleObject17.bin"/><Relationship Id="rId4" Type="http://schemas.openxmlformats.org/officeDocument/2006/relationships/image" Target="../media/image20.emf"/></Relationships>
</file>

<file path=ppt/slides/_rels/slide19.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oleObject" Target="../embeddings/oleObject19.bin"/><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emf"/><Relationship Id="rId7" Type="http://schemas.openxmlformats.org/officeDocument/2006/relationships/image" Target="../media/image26.emf"/><Relationship Id="rId2" Type="http://schemas.openxmlformats.org/officeDocument/2006/relationships/oleObject" Target="../embeddings/oleObject20.bin"/><Relationship Id="rId1" Type="http://schemas.openxmlformats.org/officeDocument/2006/relationships/slideLayout" Target="../slideLayouts/slideLayout2.xml"/><Relationship Id="rId6" Type="http://schemas.openxmlformats.org/officeDocument/2006/relationships/oleObject" Target="../embeddings/oleObject22.bin"/><Relationship Id="rId5" Type="http://schemas.openxmlformats.org/officeDocument/2006/relationships/image" Target="../media/image25.emf"/><Relationship Id="rId4" Type="http://schemas.openxmlformats.org/officeDocument/2006/relationships/oleObject" Target="../embeddings/oleObject21.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image" Target="../media/image7.emf"/><Relationship Id="rId7" Type="http://schemas.openxmlformats.org/officeDocument/2006/relationships/image" Target="../media/image9.emf"/><Relationship Id="rId2" Type="http://schemas.openxmlformats.org/officeDocument/2006/relationships/oleObject" Target="../embeddings/oleObject3.bin"/><Relationship Id="rId1" Type="http://schemas.openxmlformats.org/officeDocument/2006/relationships/slideLayout" Target="../slideLayouts/slideLayout2.xml"/><Relationship Id="rId6" Type="http://schemas.openxmlformats.org/officeDocument/2006/relationships/oleObject" Target="../embeddings/oleObject5.bin"/><Relationship Id="rId11" Type="http://schemas.openxmlformats.org/officeDocument/2006/relationships/image" Target="../media/image11.emf"/><Relationship Id="rId5" Type="http://schemas.openxmlformats.org/officeDocument/2006/relationships/image" Target="../media/image8.emf"/><Relationship Id="rId10" Type="http://schemas.openxmlformats.org/officeDocument/2006/relationships/oleObject" Target="../embeddings/oleObject7.bin"/><Relationship Id="rId4" Type="http://schemas.openxmlformats.org/officeDocument/2006/relationships/oleObject" Target="../embeddings/oleObject4.bin"/><Relationship Id="rId9" Type="http://schemas.openxmlformats.org/officeDocument/2006/relationships/image" Target="../media/image10.emf"/></Relationships>
</file>

<file path=ppt/slides/_rels/slide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oleObject" Target="../embeddings/oleObject8.bin"/><Relationship Id="rId1" Type="http://schemas.openxmlformats.org/officeDocument/2006/relationships/slideLayout" Target="../slideLayouts/slideLayout2.xml"/><Relationship Id="rId5" Type="http://schemas.openxmlformats.org/officeDocument/2006/relationships/image" Target="../media/image13.emf"/><Relationship Id="rId4" Type="http://schemas.openxmlformats.org/officeDocument/2006/relationships/oleObject" Target="../embeddings/oleObject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3">
            <a:extLst>
              <a:ext uri="{FF2B5EF4-FFF2-40B4-BE49-F238E27FC236}">
                <a16:creationId xmlns:a16="http://schemas.microsoft.com/office/drawing/2014/main" id="{C89FA12A-AC62-7B2D-9196-99BE10393054}"/>
              </a:ext>
            </a:extLst>
          </p:cNvPr>
          <p:cNvSpPr>
            <a:spLocks noGrp="1"/>
          </p:cNvSpPr>
          <p:nvPr>
            <p:ph type="ctrTitle"/>
          </p:nvPr>
        </p:nvSpPr>
        <p:spPr>
          <a:xfrm>
            <a:off x="1600200" y="3071813"/>
            <a:ext cx="7239000" cy="2795587"/>
          </a:xfrm>
        </p:spPr>
        <p:txBody>
          <a:bodyPr/>
          <a:lstStyle/>
          <a:p>
            <a:pPr eaLnBrk="1" hangingPunct="1"/>
            <a:r>
              <a:rPr lang="en-US" altLang="en-US" cap="none" dirty="0">
                <a:ea typeface="ＭＳ Ｐゴシック" panose="020B0600070205080204" pitchFamily="34" charset="-128"/>
              </a:rPr>
              <a:t>PROBABILISTIC </a:t>
            </a:r>
            <a:r>
              <a:rPr lang="en-US" altLang="en-US" cap="none">
                <a:ea typeface="ＭＳ Ｐゴシック" panose="020B0600070205080204" pitchFamily="34" charset="-128"/>
              </a:rPr>
              <a:t>MODELING 1</a:t>
            </a:r>
            <a:br>
              <a:rPr lang="en-US" altLang="en-US" cap="none" dirty="0">
                <a:ea typeface="ＭＳ Ｐゴシック" panose="020B0600070205080204" pitchFamily="34" charset="-128"/>
              </a:rPr>
            </a:br>
            <a:endParaRPr lang="en-US" altLang="en-US" cap="none" dirty="0">
              <a:ea typeface="ＭＳ Ｐゴシック" panose="020B0600070205080204" pitchFamily="34" charset="-128"/>
            </a:endParaRPr>
          </a:p>
        </p:txBody>
      </p:sp>
      <p:sp>
        <p:nvSpPr>
          <p:cNvPr id="15362" name="Subtitle 4">
            <a:extLst>
              <a:ext uri="{FF2B5EF4-FFF2-40B4-BE49-F238E27FC236}">
                <a16:creationId xmlns:a16="http://schemas.microsoft.com/office/drawing/2014/main" id="{216B46C9-19BD-5B33-221C-7B6ECA296AB7}"/>
              </a:ext>
            </a:extLst>
          </p:cNvPr>
          <p:cNvSpPr>
            <a:spLocks noGrp="1"/>
          </p:cNvSpPr>
          <p:nvPr>
            <p:ph type="subTitle" idx="1"/>
          </p:nvPr>
        </p:nvSpPr>
        <p:spPr>
          <a:xfrm>
            <a:off x="2362200" y="6049963"/>
            <a:ext cx="6705600" cy="685800"/>
          </a:xfrm>
        </p:spPr>
        <p:txBody>
          <a:bodyPr/>
          <a:lstStyle/>
          <a:p>
            <a:pPr eaLnBrk="1" hangingPunct="1"/>
            <a:r>
              <a:rPr lang="en-US" altLang="en-US">
                <a:ea typeface="ＭＳ Ｐゴシック" panose="020B0600070205080204" pitchFamily="34" charset="-128"/>
              </a:rPr>
              <a:t>Saurabh Sinha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577" name="Object 4">
            <a:extLst>
              <a:ext uri="{FF2B5EF4-FFF2-40B4-BE49-F238E27FC236}">
                <a16:creationId xmlns:a16="http://schemas.microsoft.com/office/drawing/2014/main" id="{3D8D5A4D-9C7D-F764-2BFD-2567721FFF49}"/>
              </a:ext>
            </a:extLst>
          </p:cNvPr>
          <p:cNvGraphicFramePr>
            <a:graphicFrameLocks noChangeAspect="1"/>
          </p:cNvGraphicFramePr>
          <p:nvPr/>
        </p:nvGraphicFramePr>
        <p:xfrm>
          <a:off x="2667000" y="2590800"/>
          <a:ext cx="2847975" cy="1019175"/>
        </p:xfrm>
        <a:graphic>
          <a:graphicData uri="http://schemas.openxmlformats.org/presentationml/2006/ole">
            <mc:AlternateContent xmlns:mc="http://schemas.openxmlformats.org/markup-compatibility/2006">
              <mc:Choice xmlns:v="urn:schemas-microsoft-com:vml" Requires="v">
                <p:oleObj name="Equation" r:id="rId2" imgW="1930400" imgH="876300" progId="Equation.3">
                  <p:embed/>
                </p:oleObj>
              </mc:Choice>
              <mc:Fallback>
                <p:oleObj name="Equation" r:id="rId2" imgW="1930400" imgH="8763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2590800"/>
                        <a:ext cx="2847975" cy="1019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24578" name="Rectangle 3">
            <a:extLst>
              <a:ext uri="{FF2B5EF4-FFF2-40B4-BE49-F238E27FC236}">
                <a16:creationId xmlns:a16="http://schemas.microsoft.com/office/drawing/2014/main" id="{F78383BE-4671-2233-2113-BA825EB268BE}"/>
              </a:ext>
            </a:extLst>
          </p:cNvPr>
          <p:cNvSpPr>
            <a:spLocks noGrp="1"/>
          </p:cNvSpPr>
          <p:nvPr>
            <p:ph type="title"/>
          </p:nvPr>
        </p:nvSpPr>
        <p:spPr>
          <a:xfrm>
            <a:off x="609600" y="228600"/>
            <a:ext cx="8153400" cy="990600"/>
          </a:xfrm>
        </p:spPr>
        <p:txBody>
          <a:bodyPr/>
          <a:lstStyle/>
          <a:p>
            <a:r>
              <a:rPr lang="en-US" altLang="en-US">
                <a:ea typeface="ＭＳ Ｐゴシック" panose="020B0600070205080204" pitchFamily="34" charset="-128"/>
              </a:rPr>
              <a:t>But we dont like uniform priors</a:t>
            </a:r>
          </a:p>
        </p:txBody>
      </p:sp>
      <p:sp>
        <p:nvSpPr>
          <p:cNvPr id="24579" name="Rectangle 4">
            <a:extLst>
              <a:ext uri="{FF2B5EF4-FFF2-40B4-BE49-F238E27FC236}">
                <a16:creationId xmlns:a16="http://schemas.microsoft.com/office/drawing/2014/main" id="{C602C734-3AE3-36E2-7D44-6D8D4A0D4104}"/>
              </a:ext>
            </a:extLst>
          </p:cNvPr>
          <p:cNvSpPr>
            <a:spLocks noGrp="1"/>
          </p:cNvSpPr>
          <p:nvPr>
            <p:ph type="body" idx="1"/>
          </p:nvPr>
        </p:nvSpPr>
        <p:spPr>
          <a:xfrm>
            <a:off x="612775" y="1600200"/>
            <a:ext cx="8153400" cy="4525963"/>
          </a:xfrm>
        </p:spPr>
        <p:txBody>
          <a:bodyPr/>
          <a:lstStyle/>
          <a:p>
            <a:r>
              <a:rPr lang="en-US" altLang="en-US" sz="2100">
                <a:ea typeface="ＭＳ Ｐゴシック" panose="020B0600070205080204" pitchFamily="34" charset="-128"/>
              </a:rPr>
              <a:t>The following are all equally likely under uniform prior:</a:t>
            </a:r>
          </a:p>
          <a:p>
            <a:endParaRPr lang="en-US" altLang="en-US" sz="2100">
              <a:ea typeface="ＭＳ Ｐゴシック" panose="020B0600070205080204" pitchFamily="34" charset="-128"/>
            </a:endParaRPr>
          </a:p>
          <a:p>
            <a:endParaRPr lang="en-US" altLang="en-US" sz="2100">
              <a:ea typeface="ＭＳ Ｐゴシック" panose="020B0600070205080204" pitchFamily="34" charset="-128"/>
            </a:endParaRPr>
          </a:p>
          <a:p>
            <a:endParaRPr lang="en-US" altLang="en-US" sz="2100">
              <a:ea typeface="ＭＳ Ｐゴシック" panose="020B0600070205080204" pitchFamily="34" charset="-128"/>
            </a:endParaRPr>
          </a:p>
          <a:p>
            <a:endParaRPr lang="en-US" altLang="en-US" sz="2100">
              <a:ea typeface="ＭＳ Ｐゴシック" panose="020B0600070205080204" pitchFamily="34" charset="-128"/>
            </a:endParaRPr>
          </a:p>
          <a:p>
            <a:endParaRPr lang="en-US" altLang="en-US" sz="2100">
              <a:ea typeface="ＭＳ Ｐゴシック" panose="020B0600070205080204" pitchFamily="34" charset="-128"/>
            </a:endParaRPr>
          </a:p>
          <a:p>
            <a:r>
              <a:rPr lang="en-US" altLang="en-US" sz="2100">
                <a:ea typeface="ＭＳ Ｐゴシック" panose="020B0600070205080204" pitchFamily="34" charset="-128"/>
              </a:rPr>
              <a:t>But we don</a:t>
            </a:r>
            <a:r>
              <a:rPr lang="ja-JP" altLang="en-US" sz="2100">
                <a:ea typeface="ＭＳ Ｐゴシック" panose="020B0600070205080204" pitchFamily="34" charset="-128"/>
              </a:rPr>
              <a:t>’</a:t>
            </a:r>
            <a:r>
              <a:rPr lang="en-US" altLang="ja-JP" sz="2100">
                <a:ea typeface="ＭＳ Ｐゴシック" panose="020B0600070205080204" pitchFamily="34" charset="-128"/>
              </a:rPr>
              <a:t>t think that a die which can never fall on a particular face is as likely as an unbiased die.</a:t>
            </a:r>
          </a:p>
          <a:p>
            <a:endParaRPr lang="en-US" altLang="en-US">
              <a:ea typeface="ＭＳ Ｐゴシック" panose="020B0600070205080204" pitchFamily="34" charset="-128"/>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a:extLst>
              <a:ext uri="{FF2B5EF4-FFF2-40B4-BE49-F238E27FC236}">
                <a16:creationId xmlns:a16="http://schemas.microsoft.com/office/drawing/2014/main" id="{316A0ED9-B99E-A317-A93F-8D296C6FABB8}"/>
              </a:ext>
            </a:extLst>
          </p:cNvPr>
          <p:cNvSpPr>
            <a:spLocks noGrp="1"/>
          </p:cNvSpPr>
          <p:nvPr>
            <p:ph type="title"/>
          </p:nvPr>
        </p:nvSpPr>
        <p:spPr>
          <a:xfrm>
            <a:off x="612775" y="228600"/>
            <a:ext cx="8153400" cy="990600"/>
          </a:xfrm>
        </p:spPr>
        <p:txBody>
          <a:bodyPr/>
          <a:lstStyle/>
          <a:p>
            <a:r>
              <a:rPr lang="en-US" altLang="en-US" sz="3600">
                <a:ea typeface="ＭＳ Ｐゴシック" panose="020B0600070205080204" pitchFamily="34" charset="-128"/>
              </a:rPr>
              <a:t>Another way to motivate non-uniform priors</a:t>
            </a:r>
          </a:p>
        </p:txBody>
      </p:sp>
      <p:sp>
        <p:nvSpPr>
          <p:cNvPr id="25602" name="Content Placeholder 2">
            <a:extLst>
              <a:ext uri="{FF2B5EF4-FFF2-40B4-BE49-F238E27FC236}">
                <a16:creationId xmlns:a16="http://schemas.microsoft.com/office/drawing/2014/main" id="{EF14D154-6000-1A6D-8134-56A3ADBE6CE8}"/>
              </a:ext>
            </a:extLst>
          </p:cNvPr>
          <p:cNvSpPr>
            <a:spLocks noGrp="1"/>
          </p:cNvSpPr>
          <p:nvPr>
            <p:ph sz="quarter" idx="1"/>
          </p:nvPr>
        </p:nvSpPr>
        <p:spPr>
          <a:xfrm>
            <a:off x="612775" y="1600200"/>
            <a:ext cx="8153400" cy="4495800"/>
          </a:xfrm>
        </p:spPr>
        <p:txBody>
          <a:bodyPr/>
          <a:lstStyle/>
          <a:p>
            <a:r>
              <a:rPr lang="en-US" altLang="en-US" dirty="0">
                <a:ea typeface="ＭＳ Ｐゴシック" panose="020B0600070205080204" pitchFamily="34" charset="-128"/>
              </a:rPr>
              <a:t>Uniform priors may lead to uncomfortable inferences with little data.</a:t>
            </a:r>
          </a:p>
          <a:p>
            <a:r>
              <a:rPr lang="en-US" altLang="en-US" dirty="0">
                <a:ea typeface="ＭＳ Ｐゴシック" panose="020B0600070205080204" pitchFamily="34" charset="-128"/>
              </a:rPr>
              <a:t>Recall, our ML estimate (i.e., MAP with uniform priors) tells us </a:t>
            </a:r>
            <a:r>
              <a:rPr lang="en-US" altLang="en-US" dirty="0" err="1">
                <a:ea typeface="ＭＳ Ｐゴシック" panose="020B0600070205080204" pitchFamily="34" charset="-128"/>
              </a:rPr>
              <a:t>p</a:t>
            </a:r>
            <a:r>
              <a:rPr lang="en-US" altLang="en-US" baseline="-25000" dirty="0" err="1">
                <a:ea typeface="ＭＳ Ｐゴシック" panose="020B0600070205080204" pitchFamily="34" charset="-128"/>
              </a:rPr>
              <a:t>x</a:t>
            </a:r>
            <a:r>
              <a:rPr lang="en-US" altLang="en-US" dirty="0">
                <a:ea typeface="ＭＳ Ｐゴシック" panose="020B0600070205080204" pitchFamily="34" charset="-128"/>
              </a:rPr>
              <a:t> = </a:t>
            </a:r>
            <a:r>
              <a:rPr lang="en-US" altLang="en-US" dirty="0" err="1">
                <a:ea typeface="ＭＳ Ｐゴシック" panose="020B0600070205080204" pitchFamily="34" charset="-128"/>
              </a:rPr>
              <a:t>n</a:t>
            </a:r>
            <a:r>
              <a:rPr lang="en-US" altLang="en-US" baseline="-25000" dirty="0" err="1">
                <a:ea typeface="ＭＳ Ｐゴシック" panose="020B0600070205080204" pitchFamily="34" charset="-128"/>
              </a:rPr>
              <a:t>x</a:t>
            </a:r>
            <a:r>
              <a:rPr lang="en-US" altLang="en-US" dirty="0">
                <a:ea typeface="ＭＳ Ｐゴシック" panose="020B0600070205080204" pitchFamily="34" charset="-128"/>
              </a:rPr>
              <a:t>/N. </a:t>
            </a:r>
          </a:p>
          <a:p>
            <a:r>
              <a:rPr lang="en-US" altLang="en-US" dirty="0">
                <a:ea typeface="ＭＳ Ｐゴシック" panose="020B0600070205080204" pitchFamily="34" charset="-128"/>
              </a:rPr>
              <a:t>If N = 4 throws were made, and </a:t>
            </a:r>
            <a:r>
              <a:rPr lang="en-US" altLang="en-US" dirty="0" err="1">
                <a:ea typeface="ＭＳ Ｐゴシック" panose="020B0600070205080204" pitchFamily="34" charset="-128"/>
              </a:rPr>
              <a:t>n</a:t>
            </a:r>
            <a:r>
              <a:rPr lang="en-US" altLang="en-US" baseline="-25000" dirty="0" err="1">
                <a:ea typeface="ＭＳ Ｐゴシック" panose="020B0600070205080204" pitchFamily="34" charset="-128"/>
              </a:rPr>
              <a:t>A</a:t>
            </a:r>
            <a:r>
              <a:rPr lang="en-US" altLang="en-US" dirty="0">
                <a:ea typeface="ＭＳ Ｐゴシック" panose="020B0600070205080204" pitchFamily="34" charset="-128"/>
              </a:rPr>
              <a:t> was seen to be 0, we infer </a:t>
            </a:r>
            <a:r>
              <a:rPr lang="en-US" altLang="en-US" dirty="0" err="1">
                <a:ea typeface="ＭＳ Ｐゴシック" panose="020B0600070205080204" pitchFamily="34" charset="-128"/>
              </a:rPr>
              <a:t>p</a:t>
            </a:r>
            <a:r>
              <a:rPr lang="en-US" altLang="en-US" baseline="-25000" dirty="0" err="1">
                <a:ea typeface="ＭＳ Ｐゴシック" panose="020B0600070205080204" pitchFamily="34" charset="-128"/>
              </a:rPr>
              <a:t>x</a:t>
            </a:r>
            <a:r>
              <a:rPr lang="en-US" altLang="en-US" dirty="0">
                <a:ea typeface="ＭＳ Ｐゴシック" panose="020B0600070205080204" pitchFamily="34" charset="-128"/>
              </a:rPr>
              <a:t>= 0.  </a:t>
            </a:r>
          </a:p>
          <a:p>
            <a:endParaRPr lang="en-US" altLang="en-US" dirty="0">
              <a:ea typeface="ＭＳ Ｐゴシック" panose="020B0600070205080204"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5602">
                                            <p:txEl>
                                              <p:pRg st="0" end="0"/>
                                            </p:txEl>
                                          </p:spTgt>
                                        </p:tgtEl>
                                        <p:attrNameLst>
                                          <p:attrName>style.visibility</p:attrName>
                                        </p:attrNameLst>
                                      </p:cBhvr>
                                      <p:to>
                                        <p:strVal val="visible"/>
                                      </p:to>
                                    </p:set>
                                    <p:animEffect transition="in" filter="dissolve">
                                      <p:cBhvr>
                                        <p:cTn id="7" dur="500"/>
                                        <p:tgtEl>
                                          <p:spTgt spid="2560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5602">
                                            <p:txEl>
                                              <p:pRg st="1" end="1"/>
                                            </p:txEl>
                                          </p:spTgt>
                                        </p:tgtEl>
                                        <p:attrNameLst>
                                          <p:attrName>style.visibility</p:attrName>
                                        </p:attrNameLst>
                                      </p:cBhvr>
                                      <p:to>
                                        <p:strVal val="visible"/>
                                      </p:to>
                                    </p:set>
                                    <p:animEffect transition="in" filter="dissolve">
                                      <p:cBhvr>
                                        <p:cTn id="12" dur="500"/>
                                        <p:tgtEl>
                                          <p:spTgt spid="2560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5602">
                                            <p:txEl>
                                              <p:pRg st="2" end="2"/>
                                            </p:txEl>
                                          </p:spTgt>
                                        </p:tgtEl>
                                        <p:attrNameLst>
                                          <p:attrName>style.visibility</p:attrName>
                                        </p:attrNameLst>
                                      </p:cBhvr>
                                      <p:to>
                                        <p:strVal val="visible"/>
                                      </p:to>
                                    </p:set>
                                    <p:animEffect transition="in" filter="dissolve">
                                      <p:cBhvr>
                                        <p:cTn id="17" dur="500"/>
                                        <p:tgtEl>
                                          <p:spTgt spid="2560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a:extLst>
              <a:ext uri="{FF2B5EF4-FFF2-40B4-BE49-F238E27FC236}">
                <a16:creationId xmlns:a16="http://schemas.microsoft.com/office/drawing/2014/main" id="{91F2C63F-7D17-825D-0DE9-44F1D9B6D952}"/>
              </a:ext>
            </a:extLst>
          </p:cNvPr>
          <p:cNvSpPr>
            <a:spLocks noGrp="1"/>
          </p:cNvSpPr>
          <p:nvPr>
            <p:ph type="title"/>
          </p:nvPr>
        </p:nvSpPr>
        <p:spPr>
          <a:xfrm>
            <a:off x="612775" y="228600"/>
            <a:ext cx="8153400" cy="990600"/>
          </a:xfrm>
        </p:spPr>
        <p:txBody>
          <a:bodyPr/>
          <a:lstStyle/>
          <a:p>
            <a:pPr eaLnBrk="1" hangingPunct="1"/>
            <a:r>
              <a:rPr lang="en-US" altLang="en-US" sz="4000">
                <a:ea typeface="ＭＳ Ｐゴシック" panose="020B0600070205080204" pitchFamily="34" charset="-128"/>
              </a:rPr>
              <a:t>MAP estimation with informative priors</a:t>
            </a:r>
          </a:p>
        </p:txBody>
      </p:sp>
      <p:sp>
        <p:nvSpPr>
          <p:cNvPr id="26626" name="Content Placeholder 2">
            <a:extLst>
              <a:ext uri="{FF2B5EF4-FFF2-40B4-BE49-F238E27FC236}">
                <a16:creationId xmlns:a16="http://schemas.microsoft.com/office/drawing/2014/main" id="{83EDD0CF-1214-1CC4-47EB-E9A1F731320C}"/>
              </a:ext>
            </a:extLst>
          </p:cNvPr>
          <p:cNvSpPr>
            <a:spLocks noGrp="1"/>
          </p:cNvSpPr>
          <p:nvPr>
            <p:ph sz="quarter" idx="1"/>
          </p:nvPr>
        </p:nvSpPr>
        <p:spPr>
          <a:xfrm>
            <a:off x="76200" y="1660525"/>
            <a:ext cx="8153400" cy="4495800"/>
          </a:xfrm>
        </p:spPr>
        <p:txBody>
          <a:bodyPr/>
          <a:lstStyle/>
          <a:p>
            <a:pPr lvl="1" eaLnBrk="1" hangingPunct="1"/>
            <a:r>
              <a:rPr lang="en-US" altLang="en-US">
                <a:ea typeface="ＭＳ Ｐゴシック" panose="020B0600070205080204" pitchFamily="34" charset="-128"/>
              </a:rPr>
              <a:t>Dirichlet distribution :</a:t>
            </a:r>
          </a:p>
          <a:p>
            <a:pPr lvl="2" eaLnBrk="1" hangingPunct="1"/>
            <a:r>
              <a:rPr lang="en-US" altLang="en-US">
                <a:ea typeface="ＭＳ Ｐゴシック" panose="020B0600070205080204" pitchFamily="34" charset="-128"/>
              </a:rPr>
              <a:t>MAP: minimize</a:t>
            </a:r>
          </a:p>
          <a:p>
            <a:pPr eaLnBrk="1" hangingPunct="1"/>
            <a:endParaRPr lang="en-US" altLang="en-US">
              <a:ea typeface="ＭＳ Ｐゴシック" panose="020B0600070205080204" pitchFamily="34" charset="-128"/>
            </a:endParaRPr>
          </a:p>
          <a:p>
            <a:pPr eaLnBrk="1" hangingPunct="1"/>
            <a:endParaRPr lang="en-US" altLang="en-US">
              <a:ea typeface="ＭＳ Ｐゴシック" panose="020B0600070205080204" pitchFamily="34" charset="-128"/>
            </a:endParaRPr>
          </a:p>
          <a:p>
            <a:pPr eaLnBrk="1" hangingPunct="1"/>
            <a:endParaRPr lang="en-US" altLang="en-US">
              <a:ea typeface="ＭＳ Ｐゴシック" panose="020B0600070205080204" pitchFamily="34" charset="-128"/>
            </a:endParaRPr>
          </a:p>
          <a:p>
            <a:pPr eaLnBrk="1" hangingPunct="1"/>
            <a:endParaRPr lang="en-US" altLang="en-US">
              <a:ea typeface="ＭＳ Ｐゴシック" panose="020B0600070205080204" pitchFamily="34" charset="-128"/>
            </a:endParaRPr>
          </a:p>
          <a:p>
            <a:pPr eaLnBrk="1" hangingPunct="1"/>
            <a:endParaRPr lang="en-US" altLang="en-US">
              <a:ea typeface="ＭＳ Ｐゴシック" panose="020B0600070205080204" pitchFamily="34" charset="-128"/>
            </a:endParaRPr>
          </a:p>
          <a:p>
            <a:pPr lvl="2" eaLnBrk="1" hangingPunct="1"/>
            <a:r>
              <a:rPr lang="en-US" altLang="en-US">
                <a:ea typeface="ＭＳ Ｐゴシック" panose="020B0600070205080204" pitchFamily="34" charset="-128"/>
              </a:rPr>
              <a:t>If q</a:t>
            </a:r>
            <a:r>
              <a:rPr lang="en-US" altLang="en-US" baseline="-25000">
                <a:ea typeface="ＭＳ Ｐゴシック" panose="020B0600070205080204" pitchFamily="34" charset="-128"/>
              </a:rPr>
              <a:t>x</a:t>
            </a:r>
            <a:r>
              <a:rPr lang="en-US" altLang="en-US">
                <a:ea typeface="ＭＳ Ｐゴシック" panose="020B0600070205080204" pitchFamily="34" charset="-128"/>
              </a:rPr>
              <a:t> is uniform (q</a:t>
            </a:r>
            <a:r>
              <a:rPr lang="en-US" altLang="en-US" baseline="-25000">
                <a:ea typeface="ＭＳ Ｐゴシック" panose="020B0600070205080204" pitchFamily="34" charset="-128"/>
              </a:rPr>
              <a:t>x</a:t>
            </a:r>
            <a:r>
              <a:rPr lang="en-US" altLang="en-US">
                <a:ea typeface="ＭＳ Ｐゴシック" panose="020B0600070205080204" pitchFamily="34" charset="-128"/>
              </a:rPr>
              <a:t>=1/4) and </a:t>
            </a:r>
            <a:r>
              <a:rPr lang="en-US" altLang="en-US">
                <a:latin typeface="Times" pitchFamily="2" charset="0"/>
                <a:ea typeface="ＭＳ Ｐゴシック" panose="020B0600070205080204" pitchFamily="34" charset="-128"/>
              </a:rPr>
              <a:t>α</a:t>
            </a:r>
            <a:r>
              <a:rPr lang="en-US" altLang="en-US">
                <a:ea typeface="ＭＳ Ｐゴシック" panose="020B0600070205080204" pitchFamily="34" charset="-128"/>
              </a:rPr>
              <a:t>=4                         ,</a:t>
            </a:r>
            <a:br>
              <a:rPr lang="en-US" altLang="en-US">
                <a:ea typeface="ＭＳ Ｐゴシック" panose="020B0600070205080204" pitchFamily="34" charset="-128"/>
              </a:rPr>
            </a:br>
            <a:r>
              <a:rPr lang="en-US" altLang="en-US">
                <a:ea typeface="ＭＳ Ｐゴシック" panose="020B0600070205080204" pitchFamily="34" charset="-128"/>
              </a:rPr>
              <a:t>then parameter estimates same as with uniform priors.</a:t>
            </a:r>
          </a:p>
        </p:txBody>
      </p:sp>
      <p:graphicFrame>
        <p:nvGraphicFramePr>
          <p:cNvPr id="26627" name="Object 5">
            <a:extLst>
              <a:ext uri="{FF2B5EF4-FFF2-40B4-BE49-F238E27FC236}">
                <a16:creationId xmlns:a16="http://schemas.microsoft.com/office/drawing/2014/main" id="{9ADED9B8-D25C-D09C-1858-2802FF84FDCA}"/>
              </a:ext>
            </a:extLst>
          </p:cNvPr>
          <p:cNvGraphicFramePr>
            <a:graphicFrameLocks noChangeAspect="1"/>
          </p:cNvGraphicFramePr>
          <p:nvPr/>
        </p:nvGraphicFramePr>
        <p:xfrm>
          <a:off x="3962400" y="1776413"/>
          <a:ext cx="2720975" cy="357187"/>
        </p:xfrm>
        <a:graphic>
          <a:graphicData uri="http://schemas.openxmlformats.org/presentationml/2006/ole">
            <mc:AlternateContent xmlns:mc="http://schemas.openxmlformats.org/markup-compatibility/2006">
              <mc:Choice xmlns:v="urn:schemas-microsoft-com:vml" Requires="v">
                <p:oleObj name="Equation" r:id="rId2" imgW="1524000" imgH="254000" progId="Equation.3">
                  <p:embed/>
                </p:oleObj>
              </mc:Choice>
              <mc:Fallback>
                <p:oleObj name="Equation" r:id="rId2" imgW="1524000" imgH="254000" progId="Equation.3">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1776413"/>
                        <a:ext cx="2720975" cy="357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6628" name="Object 6">
            <a:extLst>
              <a:ext uri="{FF2B5EF4-FFF2-40B4-BE49-F238E27FC236}">
                <a16:creationId xmlns:a16="http://schemas.microsoft.com/office/drawing/2014/main" id="{FB11A0BF-AB11-E250-010A-7B0146011A4A}"/>
              </a:ext>
            </a:extLst>
          </p:cNvPr>
          <p:cNvGraphicFramePr>
            <a:graphicFrameLocks noChangeAspect="1"/>
          </p:cNvGraphicFramePr>
          <p:nvPr/>
        </p:nvGraphicFramePr>
        <p:xfrm>
          <a:off x="3092450" y="2138363"/>
          <a:ext cx="4852988" cy="2890837"/>
        </p:xfrm>
        <a:graphic>
          <a:graphicData uri="http://schemas.openxmlformats.org/presentationml/2006/ole">
            <mc:AlternateContent xmlns:mc="http://schemas.openxmlformats.org/markup-compatibility/2006">
              <mc:Choice xmlns:v="urn:schemas-microsoft-com:vml" Requires="v">
                <p:oleObj name="Equation" r:id="rId4" imgW="2717800" imgH="1803400" progId="Equation.3">
                  <p:embed/>
                </p:oleObj>
              </mc:Choice>
              <mc:Fallback>
                <p:oleObj name="Equation" r:id="rId4" imgW="2717800" imgH="18034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92450" y="2138363"/>
                        <a:ext cx="4852988" cy="289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6629" name="Group 8">
            <a:extLst>
              <a:ext uri="{FF2B5EF4-FFF2-40B4-BE49-F238E27FC236}">
                <a16:creationId xmlns:a16="http://schemas.microsoft.com/office/drawing/2014/main" id="{125D54A3-F4C6-7A03-D7B5-C2C3E6293A24}"/>
              </a:ext>
            </a:extLst>
          </p:cNvPr>
          <p:cNvGrpSpPr>
            <a:grpSpLocks/>
          </p:cNvGrpSpPr>
          <p:nvPr/>
        </p:nvGrpSpPr>
        <p:grpSpPr bwMode="auto">
          <a:xfrm>
            <a:off x="7848600" y="4114800"/>
            <a:ext cx="923925" cy="517525"/>
            <a:chOff x="8286750" y="3714750"/>
            <a:chExt cx="923925" cy="517525"/>
          </a:xfrm>
        </p:grpSpPr>
        <p:sp>
          <p:nvSpPr>
            <p:cNvPr id="26630" name="TextBox 22">
              <a:extLst>
                <a:ext uri="{FF2B5EF4-FFF2-40B4-BE49-F238E27FC236}">
                  <a16:creationId xmlns:a16="http://schemas.microsoft.com/office/drawing/2014/main" id="{096A7ED4-FAAA-D8DA-9A5D-86ABD5F81F60}"/>
                </a:ext>
              </a:extLst>
            </p:cNvPr>
            <p:cNvSpPr txBox="1">
              <a:spLocks noChangeArrowheads="1"/>
            </p:cNvSpPr>
            <p:nvPr/>
          </p:nvSpPr>
          <p:spPr bwMode="auto">
            <a:xfrm>
              <a:off x="8443913" y="3714750"/>
              <a:ext cx="766762"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ea typeface="ＭＳ Ｐゴシック" panose="020B0600070205080204" pitchFamily="34" charset="-128"/>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ea typeface="ＭＳ Ｐゴシック" panose="020B0600070205080204" pitchFamily="34" charset="-128"/>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ea typeface="ＭＳ Ｐゴシック" panose="020B0600070205080204" pitchFamily="34" charset="-128"/>
                </a:defRPr>
              </a:lvl3pPr>
              <a:lvl4pPr marL="1600200" indent="-228600">
                <a:spcBef>
                  <a:spcPts val="400"/>
                </a:spcBef>
                <a:buClr>
                  <a:srgbClr val="A5AB81"/>
                </a:buClr>
                <a:buSzPct val="7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4pPr>
              <a:lvl5pPr marL="2057400" indent="-228600">
                <a:spcBef>
                  <a:spcPts val="400"/>
                </a:spcBef>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9pPr>
            </a:lstStyle>
            <a:p>
              <a:pPr eaLnBrk="1" hangingPunct="1">
                <a:spcBef>
                  <a:spcPct val="0"/>
                </a:spcBef>
                <a:buClrTx/>
                <a:buSzTx/>
                <a:buFontTx/>
                <a:buNone/>
              </a:pPr>
              <a:r>
                <a:rPr lang="en-US" altLang="en-US" sz="1400"/>
                <a:t>psuedo</a:t>
              </a:r>
              <a:br>
                <a:rPr lang="en-US" altLang="en-US" sz="1400"/>
              </a:br>
              <a:r>
                <a:rPr lang="en-US" altLang="en-US" sz="1400"/>
                <a:t>count</a:t>
              </a:r>
            </a:p>
          </p:txBody>
        </p:sp>
        <p:cxnSp>
          <p:nvCxnSpPr>
            <p:cNvPr id="8" name="Straight Arrow Connector 7">
              <a:extLst>
                <a:ext uri="{FF2B5EF4-FFF2-40B4-BE49-F238E27FC236}">
                  <a16:creationId xmlns:a16="http://schemas.microsoft.com/office/drawing/2014/main" id="{9BAFC759-D8D7-9941-C6D5-539F2653D9F6}"/>
                </a:ext>
              </a:extLst>
            </p:cNvPr>
            <p:cNvCxnSpPr>
              <a:endCxn id="26630" idx="1"/>
            </p:cNvCxnSpPr>
            <p:nvPr/>
          </p:nvCxnSpPr>
          <p:spPr bwMode="auto">
            <a:xfrm flipV="1">
              <a:off x="8286750" y="3976688"/>
              <a:ext cx="157163" cy="95250"/>
            </a:xfrm>
            <a:prstGeom prst="straightConnector1">
              <a:avLst/>
            </a:prstGeom>
            <a:ln>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a:extLst>
              <a:ext uri="{FF2B5EF4-FFF2-40B4-BE49-F238E27FC236}">
                <a16:creationId xmlns:a16="http://schemas.microsoft.com/office/drawing/2014/main" id="{741B315A-7C83-8F40-93DD-74286EE58032}"/>
              </a:ext>
            </a:extLst>
          </p:cNvPr>
          <p:cNvSpPr>
            <a:spLocks noGrp="1"/>
          </p:cNvSpPr>
          <p:nvPr>
            <p:ph type="title"/>
          </p:nvPr>
        </p:nvSpPr>
        <p:spPr>
          <a:xfrm>
            <a:off x="612775" y="228600"/>
            <a:ext cx="8153400" cy="990600"/>
          </a:xfrm>
        </p:spPr>
        <p:txBody>
          <a:bodyPr/>
          <a:lstStyle/>
          <a:p>
            <a:r>
              <a:rPr lang="en-US" altLang="en-US">
                <a:ea typeface="ＭＳ Ｐゴシック" panose="020B0600070205080204" pitchFamily="34" charset="-128"/>
              </a:rPr>
              <a:t>Topics covered so far</a:t>
            </a:r>
          </a:p>
        </p:txBody>
      </p:sp>
      <p:sp>
        <p:nvSpPr>
          <p:cNvPr id="27650" name="Content Placeholder 2">
            <a:extLst>
              <a:ext uri="{FF2B5EF4-FFF2-40B4-BE49-F238E27FC236}">
                <a16:creationId xmlns:a16="http://schemas.microsoft.com/office/drawing/2014/main" id="{C29648A9-A302-B741-8B10-49230CF1028D}"/>
              </a:ext>
            </a:extLst>
          </p:cNvPr>
          <p:cNvSpPr>
            <a:spLocks noGrp="1"/>
          </p:cNvSpPr>
          <p:nvPr>
            <p:ph sz="quarter" idx="1"/>
          </p:nvPr>
        </p:nvSpPr>
        <p:spPr>
          <a:xfrm>
            <a:off x="612775" y="1600200"/>
            <a:ext cx="8153400" cy="4495800"/>
          </a:xfrm>
        </p:spPr>
        <p:txBody>
          <a:bodyPr/>
          <a:lstStyle/>
          <a:p>
            <a:r>
              <a:rPr lang="en-US" altLang="en-US">
                <a:ea typeface="ＭＳ Ｐゴシック" panose="020B0600070205080204" pitchFamily="34" charset="-128"/>
              </a:rPr>
              <a:t>Bayesian Inference, priors, likelihood. (BB 2.3, DEKM 11.1) </a:t>
            </a:r>
          </a:p>
          <a:p>
            <a:r>
              <a:rPr lang="en-US" altLang="en-US">
                <a:ea typeface="ＭＳ Ｐゴシック" panose="020B0600070205080204" pitchFamily="34" charset="-128"/>
              </a:rPr>
              <a:t>Likelihood maximization, MAP and MP estimation.</a:t>
            </a:r>
          </a:p>
          <a:p>
            <a:r>
              <a:rPr lang="en-US" altLang="en-US">
                <a:ea typeface="ＭＳ Ｐゴシック" panose="020B0600070205080204" pitchFamily="34" charset="-128"/>
              </a:rPr>
              <a:t>Example: Single die model with counts (BB 3.1).</a:t>
            </a:r>
          </a:p>
          <a:p>
            <a:endParaRPr lang="en-US" altLang="en-US">
              <a:ea typeface="ＭＳ Ｐゴシック" panose="020B0600070205080204" pitchFamily="34" charset="-128"/>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a:extLst>
              <a:ext uri="{FF2B5EF4-FFF2-40B4-BE49-F238E27FC236}">
                <a16:creationId xmlns:a16="http://schemas.microsoft.com/office/drawing/2014/main" id="{887E40EF-F24A-5165-162B-EBD04B05B26F}"/>
              </a:ext>
            </a:extLst>
          </p:cNvPr>
          <p:cNvSpPr>
            <a:spLocks noGrp="1"/>
          </p:cNvSpPr>
          <p:nvPr>
            <p:ph type="title"/>
          </p:nvPr>
        </p:nvSpPr>
        <p:spPr>
          <a:xfrm>
            <a:off x="533400" y="3352800"/>
            <a:ext cx="8153400" cy="990600"/>
          </a:xfrm>
        </p:spPr>
        <p:txBody>
          <a:bodyPr/>
          <a:lstStyle/>
          <a:p>
            <a:r>
              <a:rPr lang="en-US" altLang="en-US">
                <a:ea typeface="ＭＳ Ｐゴシック" panose="020B0600070205080204" pitchFamily="34" charset="-128"/>
              </a:rPr>
              <a:t>Extra (optional) materials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a:extLst>
              <a:ext uri="{FF2B5EF4-FFF2-40B4-BE49-F238E27FC236}">
                <a16:creationId xmlns:a16="http://schemas.microsoft.com/office/drawing/2014/main" id="{B2084960-31E5-33E3-FB23-ED67CE04AD4F}"/>
              </a:ext>
            </a:extLst>
          </p:cNvPr>
          <p:cNvSpPr>
            <a:spLocks noGrp="1"/>
          </p:cNvSpPr>
          <p:nvPr>
            <p:ph type="title"/>
          </p:nvPr>
        </p:nvSpPr>
        <p:spPr>
          <a:xfrm>
            <a:off x="612775" y="228600"/>
            <a:ext cx="8153400" cy="990600"/>
          </a:xfrm>
        </p:spPr>
        <p:txBody>
          <a:bodyPr/>
          <a:lstStyle/>
          <a:p>
            <a:r>
              <a:rPr lang="en-US" altLang="en-US">
                <a:ea typeface="ＭＳ Ｐゴシック" panose="020B0600070205080204" pitchFamily="34" charset="-128"/>
              </a:rPr>
              <a:t>Some useful priors</a:t>
            </a:r>
          </a:p>
        </p:txBody>
      </p:sp>
      <p:sp>
        <p:nvSpPr>
          <p:cNvPr id="3" name="Content Placeholder 2">
            <a:extLst>
              <a:ext uri="{FF2B5EF4-FFF2-40B4-BE49-F238E27FC236}">
                <a16:creationId xmlns:a16="http://schemas.microsoft.com/office/drawing/2014/main" id="{5B9166C3-F935-6818-586A-12D4CE8C854F}"/>
              </a:ext>
            </a:extLst>
          </p:cNvPr>
          <p:cNvSpPr>
            <a:spLocks noGrp="1"/>
          </p:cNvSpPr>
          <p:nvPr>
            <p:ph sz="quarter" idx="1"/>
          </p:nvPr>
        </p:nvSpPr>
        <p:spPr>
          <a:xfrm>
            <a:off x="612775" y="1600200"/>
            <a:ext cx="8153400" cy="4495800"/>
          </a:xfrm>
        </p:spPr>
        <p:txBody>
          <a:bodyPr/>
          <a:lstStyle/>
          <a:p>
            <a:r>
              <a:rPr lang="en-US" altLang="en-US" dirty="0">
                <a:ea typeface="ＭＳ Ｐゴシック" panose="020B0600070205080204" pitchFamily="34" charset="-128"/>
              </a:rPr>
              <a:t>A model is often represented as a probability distribution over some domain-specific variables, called parameters. </a:t>
            </a:r>
          </a:p>
          <a:p>
            <a:r>
              <a:rPr lang="en-US" altLang="en-US" dirty="0">
                <a:ea typeface="ＭＳ Ｐゴシック" panose="020B0600070205080204" pitchFamily="34" charset="-128"/>
              </a:rPr>
              <a:t>Examples: </a:t>
            </a:r>
          </a:p>
          <a:p>
            <a:pPr lvl="1"/>
            <a:r>
              <a:rPr lang="en-US" altLang="en-US" dirty="0">
                <a:ea typeface="ＭＳ Ｐゴシック" panose="020B0600070205080204" pitchFamily="34" charset="-128"/>
              </a:rPr>
              <a:t>coin model: heads probability</a:t>
            </a:r>
          </a:p>
          <a:p>
            <a:pPr lvl="1"/>
            <a:r>
              <a:rPr lang="en-US" altLang="en-US" dirty="0">
                <a:ea typeface="ＭＳ Ｐゴシック" panose="020B0600070205080204" pitchFamily="34" charset="-128"/>
              </a:rPr>
              <a:t>dice model: each face’s probability</a:t>
            </a:r>
          </a:p>
          <a:p>
            <a:r>
              <a:rPr lang="en-US" altLang="en-US" dirty="0">
                <a:ea typeface="ＭＳ Ｐゴシック" panose="020B0600070205080204" pitchFamily="34" charset="-128"/>
              </a:rPr>
              <a:t>So, deciding upon a prior is often deciding on a distribution over parameters.</a:t>
            </a:r>
          </a:p>
          <a:p>
            <a:r>
              <a:rPr lang="en-US" altLang="en-US" dirty="0">
                <a:ea typeface="ＭＳ Ｐゴシック" panose="020B0600070205080204" pitchFamily="34" charset="-128"/>
              </a:rPr>
              <a:t>We’ll see some popularly used priors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dissolv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a:extLst>
              <a:ext uri="{FF2B5EF4-FFF2-40B4-BE49-F238E27FC236}">
                <a16:creationId xmlns:a16="http://schemas.microsoft.com/office/drawing/2014/main" id="{EDF8F30B-9AB1-340E-6D2D-F5339908FF21}"/>
              </a:ext>
            </a:extLst>
          </p:cNvPr>
          <p:cNvSpPr>
            <a:spLocks noGrp="1"/>
          </p:cNvSpPr>
          <p:nvPr>
            <p:ph type="title"/>
          </p:nvPr>
        </p:nvSpPr>
        <p:spPr>
          <a:xfrm>
            <a:off x="612775" y="228600"/>
            <a:ext cx="8378825" cy="990600"/>
          </a:xfrm>
        </p:spPr>
        <p:txBody>
          <a:bodyPr/>
          <a:lstStyle/>
          <a:p>
            <a:pPr eaLnBrk="1" hangingPunct="1"/>
            <a:r>
              <a:rPr lang="en-US" altLang="en-US">
                <a:ea typeface="ＭＳ Ｐゴシック" panose="020B0600070205080204" pitchFamily="34" charset="-128"/>
              </a:rPr>
              <a:t>Useful priors on continuous variables</a:t>
            </a:r>
          </a:p>
        </p:txBody>
      </p:sp>
      <p:sp>
        <p:nvSpPr>
          <p:cNvPr id="27650" name="Content Placeholder 2">
            <a:extLst>
              <a:ext uri="{FF2B5EF4-FFF2-40B4-BE49-F238E27FC236}">
                <a16:creationId xmlns:a16="http://schemas.microsoft.com/office/drawing/2014/main" id="{7E0BB760-6834-8640-02B7-5DCE473575BD}"/>
              </a:ext>
            </a:extLst>
          </p:cNvPr>
          <p:cNvSpPr>
            <a:spLocks noGrp="1"/>
          </p:cNvSpPr>
          <p:nvPr>
            <p:ph sz="quarter" idx="1"/>
          </p:nvPr>
        </p:nvSpPr>
        <p:spPr>
          <a:xfrm>
            <a:off x="612775" y="1600200"/>
            <a:ext cx="8153400" cy="4495800"/>
          </a:xfrm>
        </p:spPr>
        <p:txBody>
          <a:bodyPr/>
          <a:lstStyle/>
          <a:p>
            <a:pPr eaLnBrk="1" hangingPunct="1"/>
            <a:r>
              <a:rPr lang="en-US" altLang="en-US">
                <a:ea typeface="ＭＳ Ｐゴシック" panose="020B0600070205080204" pitchFamily="34" charset="-128"/>
              </a:rPr>
              <a:t>Gaussian prior on parameter w</a:t>
            </a:r>
          </a:p>
          <a:p>
            <a:pPr eaLnBrk="1" hangingPunct="1"/>
            <a:endParaRPr lang="en-US" altLang="en-US">
              <a:ea typeface="ＭＳ Ｐゴシック" panose="020B0600070205080204" pitchFamily="34" charset="-128"/>
            </a:endParaRPr>
          </a:p>
          <a:p>
            <a:pPr eaLnBrk="1" hangingPunct="1"/>
            <a:endParaRPr lang="en-US" altLang="en-US">
              <a:ea typeface="ＭＳ Ｐゴシック" panose="020B0600070205080204" pitchFamily="34" charset="-128"/>
            </a:endParaRPr>
          </a:p>
          <a:p>
            <a:pPr eaLnBrk="1" hangingPunct="1"/>
            <a:r>
              <a:rPr lang="en-US" altLang="en-US">
                <a:ea typeface="ＭＳ Ｐゴシック" panose="020B0600070205080204" pitchFamily="34" charset="-128"/>
              </a:rPr>
              <a:t>Motivated by the maximum entropy principle: When the only constraint on a density function is its mean and variance, the Gaussian density is the density function with max entropy.</a:t>
            </a:r>
          </a:p>
          <a:p>
            <a:pPr lvl="1" eaLnBrk="1" hangingPunct="1"/>
            <a:endParaRPr lang="en-US" altLang="en-US">
              <a:ea typeface="ＭＳ Ｐゴシック" panose="020B0600070205080204" pitchFamily="34" charset="-128"/>
            </a:endParaRPr>
          </a:p>
          <a:p>
            <a:pPr lvl="2" eaLnBrk="1" hangingPunct="1"/>
            <a:endParaRPr lang="en-US" altLang="en-US">
              <a:ea typeface="ＭＳ Ｐゴシック" panose="020B0600070205080204" pitchFamily="34" charset="-128"/>
            </a:endParaRPr>
          </a:p>
          <a:p>
            <a:pPr lvl="2" eaLnBrk="1" hangingPunct="1"/>
            <a:endParaRPr lang="en-US" altLang="en-US">
              <a:ea typeface="ＭＳ Ｐゴシック" panose="020B0600070205080204" pitchFamily="34" charset="-128"/>
            </a:endParaRPr>
          </a:p>
        </p:txBody>
      </p:sp>
      <p:graphicFrame>
        <p:nvGraphicFramePr>
          <p:cNvPr id="27651" name="Object 2">
            <a:extLst>
              <a:ext uri="{FF2B5EF4-FFF2-40B4-BE49-F238E27FC236}">
                <a16:creationId xmlns:a16="http://schemas.microsoft.com/office/drawing/2014/main" id="{BB238F68-16C9-183B-D8D6-E3C93500DA6D}"/>
              </a:ext>
            </a:extLst>
          </p:cNvPr>
          <p:cNvGraphicFramePr>
            <a:graphicFrameLocks noChangeAspect="1"/>
          </p:cNvGraphicFramePr>
          <p:nvPr/>
        </p:nvGraphicFramePr>
        <p:xfrm>
          <a:off x="1285875" y="2214563"/>
          <a:ext cx="3917950" cy="865187"/>
        </p:xfrm>
        <a:graphic>
          <a:graphicData uri="http://schemas.openxmlformats.org/presentationml/2006/ole">
            <mc:AlternateContent xmlns:mc="http://schemas.openxmlformats.org/markup-compatibility/2006">
              <mc:Choice xmlns:v="urn:schemas-microsoft-com:vml" Requires="v">
                <p:oleObj name="Equation" r:id="rId2" imgW="2298700" imgH="508000" progId="Equation.3">
                  <p:embed/>
                </p:oleObj>
              </mc:Choice>
              <mc:Fallback>
                <p:oleObj name="Equation" r:id="rId2" imgW="2298700" imgH="508000" progId="Equation.3">
                  <p:embed/>
                  <p:pic>
                    <p:nvPicPr>
                      <p:cNvPr id="27651" name="Object 2">
                        <a:extLst>
                          <a:ext uri="{FF2B5EF4-FFF2-40B4-BE49-F238E27FC236}">
                            <a16:creationId xmlns:a16="http://schemas.microsoft.com/office/drawing/2014/main" id="{BB238F68-16C9-183B-D8D6-E3C93500DA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5875" y="2214563"/>
                        <a:ext cx="3917950" cy="865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a:extLst>
              <a:ext uri="{FF2B5EF4-FFF2-40B4-BE49-F238E27FC236}">
                <a16:creationId xmlns:a16="http://schemas.microsoft.com/office/drawing/2014/main" id="{B8297BAF-E967-0F18-6761-561FC046C971}"/>
              </a:ext>
            </a:extLst>
          </p:cNvPr>
          <p:cNvSpPr>
            <a:spLocks noGrp="1"/>
          </p:cNvSpPr>
          <p:nvPr>
            <p:ph type="title"/>
          </p:nvPr>
        </p:nvSpPr>
        <p:spPr>
          <a:xfrm>
            <a:off x="612775" y="228600"/>
            <a:ext cx="8378825" cy="990600"/>
          </a:xfrm>
        </p:spPr>
        <p:txBody>
          <a:bodyPr/>
          <a:lstStyle/>
          <a:p>
            <a:pPr eaLnBrk="1" hangingPunct="1"/>
            <a:r>
              <a:rPr lang="en-US" altLang="en-US">
                <a:ea typeface="ＭＳ Ｐゴシック" panose="020B0600070205080204" pitchFamily="34" charset="-128"/>
              </a:rPr>
              <a:t>Useful priors on continuous variables</a:t>
            </a:r>
          </a:p>
        </p:txBody>
      </p:sp>
      <p:sp>
        <p:nvSpPr>
          <p:cNvPr id="2054" name="Content Placeholder 2">
            <a:extLst>
              <a:ext uri="{FF2B5EF4-FFF2-40B4-BE49-F238E27FC236}">
                <a16:creationId xmlns:a16="http://schemas.microsoft.com/office/drawing/2014/main" id="{67AFBCAC-8DA9-2261-FC8D-921E69518A5D}"/>
              </a:ext>
            </a:extLst>
          </p:cNvPr>
          <p:cNvSpPr>
            <a:spLocks noGrp="1"/>
          </p:cNvSpPr>
          <p:nvPr>
            <p:ph sz="quarter" idx="1"/>
          </p:nvPr>
        </p:nvSpPr>
        <p:spPr>
          <a:xfrm>
            <a:off x="612775" y="1600200"/>
            <a:ext cx="8153400" cy="4495800"/>
          </a:xfrm>
        </p:spPr>
        <p:txBody>
          <a:bodyPr/>
          <a:lstStyle/>
          <a:p>
            <a:pPr marL="685800" lvl="2" indent="0" eaLnBrk="1" hangingPunct="1">
              <a:buFont typeface="Wingdings" pitchFamily="2" charset="2"/>
              <a:buNone/>
            </a:pPr>
            <a:endParaRPr lang="en-US" altLang="en-US">
              <a:ea typeface="ＭＳ Ｐゴシック" panose="020B0600070205080204" pitchFamily="34" charset="-128"/>
            </a:endParaRPr>
          </a:p>
          <a:p>
            <a:pPr eaLnBrk="1" hangingPunct="1"/>
            <a:r>
              <a:rPr lang="en-US" altLang="en-US">
                <a:ea typeface="ＭＳ Ｐゴシック" panose="020B0600070205080204" pitchFamily="34" charset="-128"/>
              </a:rPr>
              <a:t>Gamma prior on parameter </a:t>
            </a:r>
            <a:r>
              <a:rPr lang="en-US" altLang="en-US" i="1">
                <a:ea typeface="ＭＳ Ｐゴシック" panose="020B0600070205080204" pitchFamily="34" charset="-128"/>
              </a:rPr>
              <a:t>w</a:t>
            </a:r>
          </a:p>
          <a:p>
            <a:pPr eaLnBrk="1" hangingPunct="1"/>
            <a:endParaRPr lang="en-US" altLang="en-US" i="1">
              <a:ea typeface="ＭＳ Ｐゴシック" panose="020B0600070205080204" pitchFamily="34" charset="-128"/>
            </a:endParaRPr>
          </a:p>
          <a:p>
            <a:pPr eaLnBrk="1" hangingPunct="1"/>
            <a:endParaRPr lang="en-US" altLang="en-US" i="1">
              <a:ea typeface="ＭＳ Ｐゴシック" panose="020B0600070205080204" pitchFamily="34" charset="-128"/>
            </a:endParaRPr>
          </a:p>
          <a:p>
            <a:pPr eaLnBrk="1" hangingPunct="1"/>
            <a:endParaRPr lang="en-US" altLang="en-US" i="1">
              <a:ea typeface="ＭＳ Ｐゴシック" panose="020B0600070205080204" pitchFamily="34" charset="-128"/>
            </a:endParaRPr>
          </a:p>
          <a:p>
            <a:pPr eaLnBrk="1" hangingPunct="1"/>
            <a:endParaRPr lang="en-US" altLang="en-US" i="1">
              <a:ea typeface="ＭＳ Ｐゴシック" panose="020B0600070205080204" pitchFamily="34" charset="-128"/>
            </a:endParaRPr>
          </a:p>
          <a:p>
            <a:pPr eaLnBrk="1" hangingPunct="1"/>
            <a:r>
              <a:rPr lang="en-US" altLang="en-US">
                <a:latin typeface="Lucida Grande" panose="020B0600040502020204" pitchFamily="34" charset="0"/>
                <a:ea typeface="ＭＳ Ｐゴシック" panose="020B0600070205080204" pitchFamily="34" charset="-128"/>
              </a:rPr>
              <a:t>λ</a:t>
            </a:r>
            <a:r>
              <a:rPr lang="en-US" altLang="en-US">
                <a:ea typeface="ＭＳ Ｐゴシック" panose="020B0600070205080204" pitchFamily="34" charset="-128"/>
              </a:rPr>
              <a:t>=rate parameter </a:t>
            </a:r>
            <a:r>
              <a:rPr lang="en-US" altLang="en-US">
                <a:latin typeface="Lucida Grande" panose="020B0600040502020204" pitchFamily="34" charset="0"/>
                <a:ea typeface="ＭＳ Ｐゴシック" panose="020B0600070205080204" pitchFamily="34" charset="-128"/>
              </a:rPr>
              <a:t>α</a:t>
            </a:r>
            <a:r>
              <a:rPr lang="en-US" altLang="en-US">
                <a:ea typeface="ＭＳ Ｐゴシック" panose="020B0600070205080204" pitchFamily="34" charset="-128"/>
              </a:rPr>
              <a:t>=shape parameter</a:t>
            </a:r>
          </a:p>
          <a:p>
            <a:pPr eaLnBrk="1" hangingPunct="1"/>
            <a:r>
              <a:rPr lang="en-US" altLang="en-US">
                <a:ea typeface="ＭＳ Ｐゴシック" panose="020B0600070205080204" pitchFamily="34" charset="-128"/>
              </a:rPr>
              <a:t>Useful whenever the range of parameter </a:t>
            </a:r>
            <a:r>
              <a:rPr lang="en-US" altLang="en-US" i="1">
                <a:ea typeface="ＭＳ Ｐゴシック" panose="020B0600070205080204" pitchFamily="34" charset="-128"/>
              </a:rPr>
              <a:t>w</a:t>
            </a:r>
            <a:r>
              <a:rPr lang="en-US" altLang="en-US">
                <a:ea typeface="ＭＳ Ｐゴシック" panose="020B0600070205080204" pitchFamily="34" charset="-128"/>
              </a:rPr>
              <a:t> is bounded on one side (e.g., a “standard deviation parameter”).</a:t>
            </a:r>
          </a:p>
          <a:p>
            <a:pPr eaLnBrk="1" hangingPunct="1"/>
            <a:endParaRPr lang="en-US" altLang="en-US">
              <a:ea typeface="ＭＳ Ｐゴシック" panose="020B0600070205080204" pitchFamily="34" charset="-128"/>
            </a:endParaRPr>
          </a:p>
          <a:p>
            <a:pPr eaLnBrk="1" hangingPunct="1"/>
            <a:endParaRPr lang="en-US" altLang="en-US">
              <a:ea typeface="ＭＳ Ｐゴシック" panose="020B0600070205080204" pitchFamily="34" charset="-128"/>
            </a:endParaRPr>
          </a:p>
          <a:p>
            <a:pPr eaLnBrk="1" hangingPunct="1"/>
            <a:endParaRPr lang="en-US" altLang="en-US">
              <a:ea typeface="ＭＳ Ｐゴシック" panose="020B0600070205080204" pitchFamily="34" charset="-128"/>
            </a:endParaRPr>
          </a:p>
        </p:txBody>
      </p:sp>
      <p:graphicFrame>
        <p:nvGraphicFramePr>
          <p:cNvPr id="2051" name="Object 3">
            <a:extLst>
              <a:ext uri="{FF2B5EF4-FFF2-40B4-BE49-F238E27FC236}">
                <a16:creationId xmlns:a16="http://schemas.microsoft.com/office/drawing/2014/main" id="{9E6B7CB1-E5CD-5984-7369-213FB94EC804}"/>
              </a:ext>
            </a:extLst>
          </p:cNvPr>
          <p:cNvGraphicFramePr>
            <a:graphicFrameLocks noChangeAspect="1"/>
          </p:cNvGraphicFramePr>
          <p:nvPr/>
        </p:nvGraphicFramePr>
        <p:xfrm>
          <a:off x="1336675" y="2819400"/>
          <a:ext cx="3960813" cy="1081088"/>
        </p:xfrm>
        <a:graphic>
          <a:graphicData uri="http://schemas.openxmlformats.org/presentationml/2006/ole">
            <mc:AlternateContent xmlns:mc="http://schemas.openxmlformats.org/markup-compatibility/2006">
              <mc:Choice xmlns:v="urn:schemas-microsoft-com:vml" Requires="v">
                <p:oleObj name="Equation" r:id="rId3" imgW="2324100" imgH="635000" progId="Equation.3">
                  <p:embed/>
                </p:oleObj>
              </mc:Choice>
              <mc:Fallback>
                <p:oleObj name="Equation" r:id="rId3" imgW="2324100" imgH="635000" progId="Equation.3">
                  <p:embed/>
                  <p:pic>
                    <p:nvPicPr>
                      <p:cNvPr id="2051" name="Object 3">
                        <a:extLst>
                          <a:ext uri="{FF2B5EF4-FFF2-40B4-BE49-F238E27FC236}">
                            <a16:creationId xmlns:a16="http://schemas.microsoft.com/office/drawing/2014/main" id="{9E6B7CB1-E5CD-5984-7369-213FB94EC8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6675" y="2819400"/>
                        <a:ext cx="3960813" cy="1081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052" name="Object 7">
            <a:extLst>
              <a:ext uri="{FF2B5EF4-FFF2-40B4-BE49-F238E27FC236}">
                <a16:creationId xmlns:a16="http://schemas.microsoft.com/office/drawing/2014/main" id="{3F05CF68-B82C-8DCB-571B-534BFCD883AE}"/>
              </a:ext>
            </a:extLst>
          </p:cNvPr>
          <p:cNvGraphicFramePr>
            <a:graphicFrameLocks noChangeAspect="1"/>
          </p:cNvGraphicFramePr>
          <p:nvPr/>
        </p:nvGraphicFramePr>
        <p:xfrm>
          <a:off x="1428750" y="4097338"/>
          <a:ext cx="2286000" cy="517525"/>
        </p:xfrm>
        <a:graphic>
          <a:graphicData uri="http://schemas.openxmlformats.org/presentationml/2006/ole">
            <mc:AlternateContent xmlns:mc="http://schemas.openxmlformats.org/markup-compatibility/2006">
              <mc:Choice xmlns:v="urn:schemas-microsoft-com:vml" Requires="v">
                <p:oleObj name="Equation" r:id="rId5" imgW="1739900" imgH="393700" progId="Equation.3">
                  <p:embed/>
                </p:oleObj>
              </mc:Choice>
              <mc:Fallback>
                <p:oleObj name="Equation" r:id="rId5" imgW="1739900" imgH="393700" progId="Equation.3">
                  <p:embed/>
                  <p:pic>
                    <p:nvPicPr>
                      <p:cNvPr id="2052" name="Object 7">
                        <a:extLst>
                          <a:ext uri="{FF2B5EF4-FFF2-40B4-BE49-F238E27FC236}">
                            <a16:creationId xmlns:a16="http://schemas.microsoft.com/office/drawing/2014/main" id="{3F05CF68-B82C-8DCB-571B-534BFCD883A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28750" y="4097338"/>
                        <a:ext cx="2286000"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54">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05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52"/>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054">
                                            <p:txEl>
                                              <p:pRg st="6" end="6"/>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05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a:extLst>
              <a:ext uri="{FF2B5EF4-FFF2-40B4-BE49-F238E27FC236}">
                <a16:creationId xmlns:a16="http://schemas.microsoft.com/office/drawing/2014/main" id="{C5E059BF-E489-9BCF-4F37-F5B84A129CC4}"/>
              </a:ext>
            </a:extLst>
          </p:cNvPr>
          <p:cNvSpPr>
            <a:spLocks noGrp="1"/>
          </p:cNvSpPr>
          <p:nvPr>
            <p:ph type="title"/>
          </p:nvPr>
        </p:nvSpPr>
        <p:spPr>
          <a:xfrm>
            <a:off x="612775" y="228600"/>
            <a:ext cx="8153400" cy="990600"/>
          </a:xfrm>
        </p:spPr>
        <p:txBody>
          <a:bodyPr/>
          <a:lstStyle/>
          <a:p>
            <a:pPr eaLnBrk="1" hangingPunct="1"/>
            <a:r>
              <a:rPr lang="en-US" altLang="en-US">
                <a:ea typeface="ＭＳ Ｐゴシック" panose="020B0600070205080204" pitchFamily="34" charset="-128"/>
              </a:rPr>
              <a:t>Useful priors on probability vectors</a:t>
            </a:r>
          </a:p>
        </p:txBody>
      </p:sp>
      <p:sp>
        <p:nvSpPr>
          <p:cNvPr id="30722" name="Content Placeholder 2">
            <a:extLst>
              <a:ext uri="{FF2B5EF4-FFF2-40B4-BE49-F238E27FC236}">
                <a16:creationId xmlns:a16="http://schemas.microsoft.com/office/drawing/2014/main" id="{4AF8A476-CD76-1DA9-7A3D-9C1131B59CAC}"/>
              </a:ext>
            </a:extLst>
          </p:cNvPr>
          <p:cNvSpPr>
            <a:spLocks noGrp="1"/>
          </p:cNvSpPr>
          <p:nvPr>
            <p:ph sz="quarter" idx="1"/>
          </p:nvPr>
        </p:nvSpPr>
        <p:spPr>
          <a:xfrm>
            <a:off x="612775" y="1600200"/>
            <a:ext cx="8153400" cy="4495800"/>
          </a:xfrm>
        </p:spPr>
        <p:txBody>
          <a:bodyPr/>
          <a:lstStyle/>
          <a:p>
            <a:pPr eaLnBrk="1" hangingPunct="1"/>
            <a:r>
              <a:rPr lang="en-US" altLang="en-US">
                <a:ea typeface="ＭＳ Ｐゴシック" panose="020B0600070205080204" pitchFamily="34" charset="-128"/>
              </a:rPr>
              <a:t>Dirichlet prior on probability vector </a:t>
            </a:r>
            <a:r>
              <a:rPr lang="en-US" altLang="en-US" b="1" i="1">
                <a:ea typeface="ＭＳ Ｐゴシック" panose="020B0600070205080204" pitchFamily="34" charset="-128"/>
              </a:rPr>
              <a:t>p</a:t>
            </a:r>
          </a:p>
          <a:p>
            <a:pPr eaLnBrk="1" hangingPunct="1"/>
            <a:endParaRPr lang="en-US" altLang="en-US" b="1" i="1">
              <a:ea typeface="ＭＳ Ｐゴシック" panose="020B0600070205080204" pitchFamily="34" charset="-128"/>
            </a:endParaRPr>
          </a:p>
          <a:p>
            <a:pPr eaLnBrk="1" hangingPunct="1"/>
            <a:endParaRPr lang="en-US" altLang="en-US" b="1" i="1">
              <a:ea typeface="ＭＳ Ｐゴシック" panose="020B0600070205080204" pitchFamily="34" charset="-128"/>
            </a:endParaRPr>
          </a:p>
          <a:p>
            <a:pPr eaLnBrk="1" hangingPunct="1"/>
            <a:endParaRPr lang="en-US" altLang="en-US" b="1" i="1">
              <a:ea typeface="ＭＳ Ｐゴシック" panose="020B0600070205080204" pitchFamily="34" charset="-128"/>
            </a:endParaRPr>
          </a:p>
          <a:p>
            <a:pPr eaLnBrk="1" hangingPunct="1"/>
            <a:endParaRPr lang="en-US" altLang="en-US" b="1" i="1">
              <a:ea typeface="ＭＳ Ｐゴシック" panose="020B0600070205080204" pitchFamily="34" charset="-128"/>
            </a:endParaRPr>
          </a:p>
          <a:p>
            <a:pPr eaLnBrk="1" hangingPunct="1"/>
            <a:endParaRPr lang="en-US" altLang="en-US" b="1" i="1">
              <a:ea typeface="ＭＳ Ｐゴシック" panose="020B0600070205080204" pitchFamily="34" charset="-128"/>
            </a:endParaRPr>
          </a:p>
          <a:p>
            <a:pPr eaLnBrk="1" hangingPunct="1"/>
            <a:r>
              <a:rPr lang="en-US" altLang="en-US" b="1" i="1">
                <a:ea typeface="ＭＳ Ｐゴシック" panose="020B0600070205080204" pitchFamily="34" charset="-128"/>
              </a:rPr>
              <a:t>Q </a:t>
            </a:r>
            <a:r>
              <a:rPr lang="en-US" altLang="en-US">
                <a:ea typeface="ＭＳ Ｐゴシック" panose="020B0600070205080204" pitchFamily="34" charset="-128"/>
              </a:rPr>
              <a:t>is the mean of the distribution, </a:t>
            </a:r>
            <a:r>
              <a:rPr lang="en-US" altLang="en-US">
                <a:latin typeface="Lucida Grande" panose="020B0600040502020204" pitchFamily="34" charset="0"/>
                <a:ea typeface="ＭＳ Ｐゴシック" panose="020B0600070205080204" pitchFamily="34" charset="-128"/>
              </a:rPr>
              <a:t>α</a:t>
            </a:r>
            <a:r>
              <a:rPr lang="en-US" altLang="en-US" b="1">
                <a:ea typeface="ＭＳ Ｐゴシック" panose="020B0600070205080204" pitchFamily="34" charset="-128"/>
              </a:rPr>
              <a:t> </a:t>
            </a:r>
            <a:r>
              <a:rPr lang="en-US" altLang="en-US">
                <a:ea typeface="ＭＳ Ｐゴシック" panose="020B0600070205080204" pitchFamily="34" charset="-128"/>
              </a:rPr>
              <a:t>determines how peaked it is around the mean.</a:t>
            </a:r>
            <a:endParaRPr lang="en-US" altLang="en-US" b="1">
              <a:ea typeface="ＭＳ Ｐゴシック" panose="020B0600070205080204" pitchFamily="34" charset="-128"/>
            </a:endParaRPr>
          </a:p>
          <a:p>
            <a:pPr eaLnBrk="1" hangingPunct="1"/>
            <a:endParaRPr lang="en-US" altLang="en-US">
              <a:ea typeface="ＭＳ Ｐゴシック" panose="020B0600070205080204" pitchFamily="34" charset="-128"/>
            </a:endParaRPr>
          </a:p>
          <a:p>
            <a:pPr eaLnBrk="1" hangingPunct="1"/>
            <a:endParaRPr lang="en-US" altLang="en-US">
              <a:ea typeface="ＭＳ Ｐゴシック" panose="020B0600070205080204" pitchFamily="34" charset="-128"/>
            </a:endParaRPr>
          </a:p>
        </p:txBody>
      </p:sp>
      <p:graphicFrame>
        <p:nvGraphicFramePr>
          <p:cNvPr id="30723" name="Object 2">
            <a:extLst>
              <a:ext uri="{FF2B5EF4-FFF2-40B4-BE49-F238E27FC236}">
                <a16:creationId xmlns:a16="http://schemas.microsoft.com/office/drawing/2014/main" id="{C91D1B33-8452-6915-40F8-BC9E3FE15B14}"/>
              </a:ext>
            </a:extLst>
          </p:cNvPr>
          <p:cNvGraphicFramePr>
            <a:graphicFrameLocks noChangeAspect="1"/>
          </p:cNvGraphicFramePr>
          <p:nvPr/>
        </p:nvGraphicFramePr>
        <p:xfrm>
          <a:off x="1371600" y="2265363"/>
          <a:ext cx="6016625" cy="974725"/>
        </p:xfrm>
        <a:graphic>
          <a:graphicData uri="http://schemas.openxmlformats.org/presentationml/2006/ole">
            <mc:AlternateContent xmlns:mc="http://schemas.openxmlformats.org/markup-compatibility/2006">
              <mc:Choice xmlns:v="urn:schemas-microsoft-com:vml" Requires="v">
                <p:oleObj name="Equation" r:id="rId3" imgW="3530600" imgH="571500" progId="Equation.3">
                  <p:embed/>
                </p:oleObj>
              </mc:Choice>
              <mc:Fallback>
                <p:oleObj name="Equation" r:id="rId3" imgW="3530600" imgH="571500" progId="Equation.3">
                  <p:embed/>
                  <p:pic>
                    <p:nvPicPr>
                      <p:cNvPr id="30723" name="Object 2">
                        <a:extLst>
                          <a:ext uri="{FF2B5EF4-FFF2-40B4-BE49-F238E27FC236}">
                            <a16:creationId xmlns:a16="http://schemas.microsoft.com/office/drawing/2014/main" id="{C91D1B33-8452-6915-40F8-BC9E3FE15B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2265363"/>
                        <a:ext cx="6016625" cy="974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0724" name="Object 3">
            <a:extLst>
              <a:ext uri="{FF2B5EF4-FFF2-40B4-BE49-F238E27FC236}">
                <a16:creationId xmlns:a16="http://schemas.microsoft.com/office/drawing/2014/main" id="{A6492BB9-4994-A07F-CF0F-3053DB13DB94}"/>
              </a:ext>
            </a:extLst>
          </p:cNvPr>
          <p:cNvGraphicFramePr>
            <a:graphicFrameLocks noChangeAspect="1"/>
          </p:cNvGraphicFramePr>
          <p:nvPr/>
        </p:nvGraphicFramePr>
        <p:xfrm>
          <a:off x="1357313" y="3521075"/>
          <a:ext cx="3571875" cy="500063"/>
        </p:xfrm>
        <a:graphic>
          <a:graphicData uri="http://schemas.openxmlformats.org/presentationml/2006/ole">
            <mc:AlternateContent xmlns:mc="http://schemas.openxmlformats.org/markup-compatibility/2006">
              <mc:Choice xmlns:v="urn:schemas-microsoft-com:vml" Requires="v">
                <p:oleObj name="Equation" r:id="rId5" imgW="2451100" imgH="342900" progId="Equation.3">
                  <p:embed/>
                </p:oleObj>
              </mc:Choice>
              <mc:Fallback>
                <p:oleObj name="Equation" r:id="rId5" imgW="2451100" imgH="342900" progId="Equation.3">
                  <p:embed/>
                  <p:pic>
                    <p:nvPicPr>
                      <p:cNvPr id="30724" name="Object 3">
                        <a:extLst>
                          <a:ext uri="{FF2B5EF4-FFF2-40B4-BE49-F238E27FC236}">
                            <a16:creationId xmlns:a16="http://schemas.microsoft.com/office/drawing/2014/main" id="{A6492BB9-4994-A07F-CF0F-3053DB13DB9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57313" y="3521075"/>
                        <a:ext cx="3571875" cy="500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0725" name="Object 4">
            <a:extLst>
              <a:ext uri="{FF2B5EF4-FFF2-40B4-BE49-F238E27FC236}">
                <a16:creationId xmlns:a16="http://schemas.microsoft.com/office/drawing/2014/main" id="{2AAF7A50-32F8-6E45-B83E-90572BFEB94A}"/>
              </a:ext>
            </a:extLst>
          </p:cNvPr>
          <p:cNvGraphicFramePr>
            <a:graphicFrameLocks noChangeAspect="1"/>
          </p:cNvGraphicFramePr>
          <p:nvPr/>
        </p:nvGraphicFramePr>
        <p:xfrm>
          <a:off x="1357313" y="4092575"/>
          <a:ext cx="4500562" cy="550863"/>
        </p:xfrm>
        <a:graphic>
          <a:graphicData uri="http://schemas.openxmlformats.org/presentationml/2006/ole">
            <mc:AlternateContent xmlns:mc="http://schemas.openxmlformats.org/markup-compatibility/2006">
              <mc:Choice xmlns:v="urn:schemas-microsoft-com:vml" Requires="v">
                <p:oleObj name="Equation" r:id="rId7" imgW="3225800" imgH="393700" progId="Equation.3">
                  <p:embed/>
                </p:oleObj>
              </mc:Choice>
              <mc:Fallback>
                <p:oleObj name="Equation" r:id="rId7" imgW="3225800" imgH="393700" progId="Equation.3">
                  <p:embed/>
                  <p:pic>
                    <p:nvPicPr>
                      <p:cNvPr id="30725" name="Object 4">
                        <a:extLst>
                          <a:ext uri="{FF2B5EF4-FFF2-40B4-BE49-F238E27FC236}">
                            <a16:creationId xmlns:a16="http://schemas.microsoft.com/office/drawing/2014/main" id="{2AAF7A50-32F8-6E45-B83E-90572BFEB94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57313" y="4092575"/>
                        <a:ext cx="4500562" cy="550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a:extLst>
              <a:ext uri="{FF2B5EF4-FFF2-40B4-BE49-F238E27FC236}">
                <a16:creationId xmlns:a16="http://schemas.microsoft.com/office/drawing/2014/main" id="{C279BF31-4AA8-B400-BCE5-3DDB10FD8D55}"/>
              </a:ext>
            </a:extLst>
          </p:cNvPr>
          <p:cNvSpPr>
            <a:spLocks noGrp="1"/>
          </p:cNvSpPr>
          <p:nvPr>
            <p:ph type="title"/>
          </p:nvPr>
        </p:nvSpPr>
        <p:spPr>
          <a:xfrm>
            <a:off x="612775" y="228600"/>
            <a:ext cx="8153400" cy="990600"/>
          </a:xfrm>
        </p:spPr>
        <p:txBody>
          <a:bodyPr/>
          <a:lstStyle/>
          <a:p>
            <a:r>
              <a:rPr lang="en-US" altLang="en-US">
                <a:ea typeface="ＭＳ Ｐゴシック" panose="020B0600070205080204" pitchFamily="34" charset="-128"/>
              </a:rPr>
              <a:t>Posterior distribution on models</a:t>
            </a:r>
          </a:p>
        </p:txBody>
      </p:sp>
      <p:sp>
        <p:nvSpPr>
          <p:cNvPr id="32770" name="Content Placeholder 2">
            <a:extLst>
              <a:ext uri="{FF2B5EF4-FFF2-40B4-BE49-F238E27FC236}">
                <a16:creationId xmlns:a16="http://schemas.microsoft.com/office/drawing/2014/main" id="{C83562A5-6A05-224F-AB10-FE4D4C5AB560}"/>
              </a:ext>
            </a:extLst>
          </p:cNvPr>
          <p:cNvSpPr>
            <a:spLocks noGrp="1"/>
          </p:cNvSpPr>
          <p:nvPr>
            <p:ph sz="quarter" idx="1"/>
          </p:nvPr>
        </p:nvSpPr>
        <p:spPr>
          <a:xfrm>
            <a:off x="612775" y="1600200"/>
            <a:ext cx="8153400" cy="4495800"/>
          </a:xfrm>
        </p:spPr>
        <p:txBody>
          <a:bodyPr/>
          <a:lstStyle/>
          <a:p>
            <a:endParaRPr lang="en-US" altLang="en-US">
              <a:ea typeface="ＭＳ Ｐゴシック" panose="020B0600070205080204" pitchFamily="34" charset="-128"/>
            </a:endParaRPr>
          </a:p>
          <a:p>
            <a:endParaRPr lang="en-US" altLang="en-US">
              <a:ea typeface="ＭＳ Ｐゴシック" panose="020B0600070205080204" pitchFamily="34" charset="-128"/>
            </a:endParaRPr>
          </a:p>
          <a:p>
            <a:endParaRPr lang="en-US" altLang="en-US">
              <a:ea typeface="ＭＳ Ｐゴシック" panose="020B0600070205080204" pitchFamily="34" charset="-128"/>
            </a:endParaRPr>
          </a:p>
          <a:p>
            <a:endParaRPr lang="en-US" altLang="en-US">
              <a:ea typeface="ＭＳ Ｐゴシック" panose="020B0600070205080204" pitchFamily="34" charset="-128"/>
            </a:endParaRPr>
          </a:p>
          <a:p>
            <a:endParaRPr lang="en-US" altLang="en-US">
              <a:ea typeface="ＭＳ Ｐゴシック" panose="020B0600070205080204" pitchFamily="34" charset="-128"/>
            </a:endParaRPr>
          </a:p>
          <a:p>
            <a:endParaRPr lang="en-US" altLang="en-US">
              <a:ea typeface="ＭＳ Ｐゴシック" panose="020B0600070205080204" pitchFamily="34" charset="-128"/>
            </a:endParaRPr>
          </a:p>
          <a:p>
            <a:endParaRPr lang="en-US" altLang="en-US">
              <a:ea typeface="ＭＳ Ｐゴシック" panose="020B0600070205080204" pitchFamily="34" charset="-128"/>
            </a:endParaRPr>
          </a:p>
          <a:p>
            <a:endParaRPr lang="en-US" altLang="en-US">
              <a:ea typeface="ＭＳ Ｐゴシック" panose="020B0600070205080204" pitchFamily="34" charset="-128"/>
            </a:endParaRPr>
          </a:p>
          <a:p>
            <a:r>
              <a:rPr lang="en-US" altLang="en-US">
                <a:ea typeface="ＭＳ Ｐゴシック" panose="020B0600070205080204" pitchFamily="34" charset="-128"/>
              </a:rPr>
              <a:t>Therefore, Dirichlet priors =&gt; Dirichlet posterior.</a:t>
            </a:r>
          </a:p>
          <a:p>
            <a:endParaRPr lang="en-US" altLang="en-US">
              <a:ea typeface="ＭＳ Ｐゴシック" panose="020B0600070205080204" pitchFamily="34" charset="-128"/>
            </a:endParaRPr>
          </a:p>
          <a:p>
            <a:endParaRPr lang="en-US" altLang="en-US">
              <a:ea typeface="ＭＳ Ｐゴシック" panose="020B0600070205080204" pitchFamily="34" charset="-128"/>
            </a:endParaRPr>
          </a:p>
          <a:p>
            <a:pPr lvl="4"/>
            <a:endParaRPr lang="en-US" altLang="en-US">
              <a:ea typeface="ＭＳ Ｐゴシック" panose="020B0600070205080204" pitchFamily="34" charset="-128"/>
            </a:endParaRPr>
          </a:p>
          <a:p>
            <a:pPr lvl="1"/>
            <a:endParaRPr lang="en-US" altLang="en-US">
              <a:ea typeface="ＭＳ Ｐゴシック" panose="020B0600070205080204" pitchFamily="34" charset="-128"/>
            </a:endParaRPr>
          </a:p>
          <a:p>
            <a:pPr lvl="1"/>
            <a:endParaRPr lang="en-US" altLang="en-US">
              <a:ea typeface="ＭＳ Ｐゴシック" panose="020B0600070205080204" pitchFamily="34" charset="-128"/>
            </a:endParaRPr>
          </a:p>
          <a:p>
            <a:pPr lvl="1"/>
            <a:endParaRPr lang="en-US" altLang="en-US">
              <a:ea typeface="ＭＳ Ｐゴシック" panose="020B0600070205080204" pitchFamily="34" charset="-128"/>
            </a:endParaRPr>
          </a:p>
        </p:txBody>
      </p:sp>
      <p:graphicFrame>
        <p:nvGraphicFramePr>
          <p:cNvPr id="32771" name="Object 5">
            <a:extLst>
              <a:ext uri="{FF2B5EF4-FFF2-40B4-BE49-F238E27FC236}">
                <a16:creationId xmlns:a16="http://schemas.microsoft.com/office/drawing/2014/main" id="{A98A870F-E24C-9E2D-DDEF-68EC2A623117}"/>
              </a:ext>
            </a:extLst>
          </p:cNvPr>
          <p:cNvGraphicFramePr>
            <a:graphicFrameLocks noChangeAspect="1"/>
          </p:cNvGraphicFramePr>
          <p:nvPr/>
        </p:nvGraphicFramePr>
        <p:xfrm>
          <a:off x="1714500" y="1833563"/>
          <a:ext cx="4117975" cy="3729037"/>
        </p:xfrm>
        <a:graphic>
          <a:graphicData uri="http://schemas.openxmlformats.org/presentationml/2006/ole">
            <mc:AlternateContent xmlns:mc="http://schemas.openxmlformats.org/markup-compatibility/2006">
              <mc:Choice xmlns:v="urn:schemas-microsoft-com:vml" Requires="v">
                <p:oleObj name="Equation" r:id="rId2" imgW="2197100" imgH="2247900" progId="Equation.3">
                  <p:embed/>
                </p:oleObj>
              </mc:Choice>
              <mc:Fallback>
                <p:oleObj name="Equation" r:id="rId2" imgW="2197100" imgH="2247900" progId="Equation.3">
                  <p:embed/>
                  <p:pic>
                    <p:nvPicPr>
                      <p:cNvPr id="32771" name="Object 5">
                        <a:extLst>
                          <a:ext uri="{FF2B5EF4-FFF2-40B4-BE49-F238E27FC236}">
                            <a16:creationId xmlns:a16="http://schemas.microsoft.com/office/drawing/2014/main" id="{A98A870F-E24C-9E2D-DDEF-68EC2A6231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500" y="1833563"/>
                        <a:ext cx="4117975" cy="372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72" name="TextBox 22">
            <a:extLst>
              <a:ext uri="{FF2B5EF4-FFF2-40B4-BE49-F238E27FC236}">
                <a16:creationId xmlns:a16="http://schemas.microsoft.com/office/drawing/2014/main" id="{4216F028-8AC4-1378-1363-B68ED5EB1746}"/>
              </a:ext>
            </a:extLst>
          </p:cNvPr>
          <p:cNvSpPr txBox="1">
            <a:spLocks noChangeArrowheads="1"/>
          </p:cNvSpPr>
          <p:nvPr/>
        </p:nvSpPr>
        <p:spPr bwMode="auto">
          <a:xfrm>
            <a:off x="4962525" y="5635625"/>
            <a:ext cx="22002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ea typeface="ＭＳ Ｐゴシック" panose="020B0600070205080204" pitchFamily="34" charset="-128"/>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ea typeface="ＭＳ Ｐゴシック" panose="020B0600070205080204" pitchFamily="34" charset="-128"/>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ea typeface="ＭＳ Ｐゴシック" panose="020B0600070205080204" pitchFamily="34" charset="-128"/>
              </a:defRPr>
            </a:lvl3pPr>
            <a:lvl4pPr marL="1600200" indent="-228600">
              <a:spcBef>
                <a:spcPts val="400"/>
              </a:spcBef>
              <a:buClr>
                <a:srgbClr val="A5AB81"/>
              </a:buClr>
              <a:buSzPct val="7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4pPr>
            <a:lvl5pPr marL="2057400" indent="-228600">
              <a:spcBef>
                <a:spcPts val="400"/>
              </a:spcBef>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9pPr>
          </a:lstStyle>
          <a:p>
            <a:pPr eaLnBrk="1" hangingPunct="1">
              <a:spcBef>
                <a:spcPct val="0"/>
              </a:spcBef>
              <a:buClrTx/>
              <a:buSzTx/>
              <a:buFontTx/>
              <a:buNone/>
            </a:pPr>
            <a:r>
              <a:rPr lang="en-US" altLang="en-US" sz="1400"/>
              <a:t>form of Dirichlet distribution</a:t>
            </a:r>
          </a:p>
        </p:txBody>
      </p:sp>
      <p:cxnSp>
        <p:nvCxnSpPr>
          <p:cNvPr id="8" name="Straight Arrow Connector 7">
            <a:extLst>
              <a:ext uri="{FF2B5EF4-FFF2-40B4-BE49-F238E27FC236}">
                <a16:creationId xmlns:a16="http://schemas.microsoft.com/office/drawing/2014/main" id="{4AD29AD7-8455-AA4B-8454-D08D3B6B6BEA}"/>
              </a:ext>
            </a:extLst>
          </p:cNvPr>
          <p:cNvCxnSpPr>
            <a:endCxn id="32772" idx="1"/>
          </p:cNvCxnSpPr>
          <p:nvPr/>
        </p:nvCxnSpPr>
        <p:spPr bwMode="auto">
          <a:xfrm>
            <a:off x="4676775" y="5564188"/>
            <a:ext cx="285750" cy="225425"/>
          </a:xfrm>
          <a:prstGeom prst="straightConnector1">
            <a:avLst/>
          </a:prstGeom>
          <a:ln>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a:extLst>
              <a:ext uri="{FF2B5EF4-FFF2-40B4-BE49-F238E27FC236}">
                <a16:creationId xmlns:a16="http://schemas.microsoft.com/office/drawing/2014/main" id="{90C09CD6-051E-9732-843D-14CC25D4693F}"/>
              </a:ext>
            </a:extLst>
          </p:cNvPr>
          <p:cNvSpPr>
            <a:spLocks noGrp="1"/>
          </p:cNvSpPr>
          <p:nvPr>
            <p:ph type="title"/>
          </p:nvPr>
        </p:nvSpPr>
        <p:spPr>
          <a:xfrm>
            <a:off x="612775" y="228600"/>
            <a:ext cx="8153400" cy="990600"/>
          </a:xfrm>
        </p:spPr>
        <p:txBody>
          <a:bodyPr/>
          <a:lstStyle/>
          <a:p>
            <a:r>
              <a:rPr lang="en-US" altLang="en-US">
                <a:ea typeface="ＭＳ Ｐゴシック" panose="020B0600070205080204" pitchFamily="34" charset="-128"/>
              </a:rPr>
              <a:t>Motivation for modeling data</a:t>
            </a:r>
          </a:p>
        </p:txBody>
      </p:sp>
      <p:sp>
        <p:nvSpPr>
          <p:cNvPr id="16386" name="Content Placeholder 2">
            <a:extLst>
              <a:ext uri="{FF2B5EF4-FFF2-40B4-BE49-F238E27FC236}">
                <a16:creationId xmlns:a16="http://schemas.microsoft.com/office/drawing/2014/main" id="{93B1036C-53FF-02A5-F53D-5AD97BEBA65D}"/>
              </a:ext>
            </a:extLst>
          </p:cNvPr>
          <p:cNvSpPr>
            <a:spLocks noGrp="1"/>
          </p:cNvSpPr>
          <p:nvPr>
            <p:ph sz="quarter" idx="1"/>
          </p:nvPr>
        </p:nvSpPr>
        <p:spPr>
          <a:xfrm>
            <a:off x="612775" y="1600200"/>
            <a:ext cx="8153400" cy="4495800"/>
          </a:xfrm>
        </p:spPr>
        <p:txBody>
          <a:bodyPr/>
          <a:lstStyle/>
          <a:p>
            <a:r>
              <a:rPr lang="en-US" altLang="en-US" sz="2000" i="1">
                <a:ea typeface="ＭＳ Ｐゴシック" panose="020B0600070205080204" pitchFamily="34" charset="-128"/>
              </a:rPr>
              <a:t>“Now it would be very remarkable if any system existing in the real world could be exactly represented by any simple model. However, cunningly chosen parsimonious models often do provide remarkably useful approximations. For example, the law PV = RT relating pressure P, volume V and temperature T of an "ideal" gas via a constant R is not exactly true for any real gas, but it frequently provides a useful approximation and furthermore its structure is informative since it springs from a physical view of the behavior of gas molecules.For such a model there is no need to ask the question "Is the model true?". If "truth" is to be the "whole truth" the answer must be "No". The only question of interest is "Is the model illuminating and useful?””</a:t>
            </a:r>
          </a:p>
          <a:p>
            <a:pPr lvl="1"/>
            <a:r>
              <a:rPr lang="en-US" altLang="en-US" sz="1700" i="1">
                <a:ea typeface="ＭＳ Ｐゴシック" panose="020B0600070205080204" pitchFamily="34" charset="-128"/>
              </a:rPr>
              <a:t>- George Box, 1978.</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a:extLst>
              <a:ext uri="{FF2B5EF4-FFF2-40B4-BE49-F238E27FC236}">
                <a16:creationId xmlns:a16="http://schemas.microsoft.com/office/drawing/2014/main" id="{87C1F90B-7DD1-5F40-C623-01A2461E6BCE}"/>
              </a:ext>
            </a:extLst>
          </p:cNvPr>
          <p:cNvSpPr>
            <a:spLocks noGrp="1"/>
          </p:cNvSpPr>
          <p:nvPr>
            <p:ph type="title"/>
          </p:nvPr>
        </p:nvSpPr>
        <p:spPr>
          <a:xfrm>
            <a:off x="612775" y="228600"/>
            <a:ext cx="8153400" cy="990600"/>
          </a:xfrm>
        </p:spPr>
        <p:txBody>
          <a:bodyPr/>
          <a:lstStyle/>
          <a:p>
            <a:r>
              <a:rPr lang="en-US" altLang="en-US">
                <a:ea typeface="ＭＳ Ｐゴシック" panose="020B0600070205080204" pitchFamily="34" charset="-128"/>
              </a:rPr>
              <a:t>Mean Posterior (MP) estimation</a:t>
            </a:r>
          </a:p>
        </p:txBody>
      </p:sp>
      <p:sp>
        <p:nvSpPr>
          <p:cNvPr id="8198" name="Content Placeholder 2">
            <a:extLst>
              <a:ext uri="{FF2B5EF4-FFF2-40B4-BE49-F238E27FC236}">
                <a16:creationId xmlns:a16="http://schemas.microsoft.com/office/drawing/2014/main" id="{B196385A-08EE-E28E-BE82-5F66389FD605}"/>
              </a:ext>
            </a:extLst>
          </p:cNvPr>
          <p:cNvSpPr>
            <a:spLocks noGrp="1"/>
          </p:cNvSpPr>
          <p:nvPr>
            <p:ph sz="quarter" idx="1"/>
          </p:nvPr>
        </p:nvSpPr>
        <p:spPr>
          <a:xfrm>
            <a:off x="612775" y="1600200"/>
            <a:ext cx="8378825" cy="4495800"/>
          </a:xfrm>
        </p:spPr>
        <p:txBody>
          <a:bodyPr/>
          <a:lstStyle/>
          <a:p>
            <a:r>
              <a:rPr lang="en-US" altLang="en-US" sz="2700">
                <a:ea typeface="ＭＳ Ｐゴシック" panose="020B0600070205080204" pitchFamily="34" charset="-128"/>
              </a:rPr>
              <a:t>Each model </a:t>
            </a:r>
            <a:r>
              <a:rPr lang="en-US" altLang="en-US" sz="2700" b="1" i="1">
                <a:ea typeface="ＭＳ Ｐゴシック" panose="020B0600070205080204" pitchFamily="34" charset="-128"/>
              </a:rPr>
              <a:t>p </a:t>
            </a:r>
            <a:r>
              <a:rPr lang="en-US" altLang="en-US" sz="2700">
                <a:ea typeface="ＭＳ Ｐゴシック" panose="020B0600070205080204" pitchFamily="34" charset="-128"/>
              </a:rPr>
              <a:t>has a posterior probability (just discussed).</a:t>
            </a:r>
          </a:p>
          <a:p>
            <a:r>
              <a:rPr lang="en-US" altLang="en-US" sz="2700">
                <a:ea typeface="ＭＳ Ｐゴシック" panose="020B0600070205080204" pitchFamily="34" charset="-128"/>
              </a:rPr>
              <a:t>What is the expectation of </a:t>
            </a:r>
            <a:r>
              <a:rPr lang="en-US" altLang="en-US" sz="2700" b="1" i="1">
                <a:ea typeface="ＭＳ Ｐゴシック" panose="020B0600070205080204" pitchFamily="34" charset="-128"/>
              </a:rPr>
              <a:t>p</a:t>
            </a:r>
            <a:r>
              <a:rPr lang="en-US" altLang="en-US" sz="2700">
                <a:ea typeface="ＭＳ Ｐゴシック" panose="020B0600070205080204" pitchFamily="34" charset="-128"/>
              </a:rPr>
              <a:t> under this posterior distr. ?</a:t>
            </a:r>
          </a:p>
          <a:p>
            <a:r>
              <a:rPr lang="en-US" altLang="en-US" sz="2700">
                <a:ea typeface="ＭＳ Ｐゴシック" panose="020B0600070205080204" pitchFamily="34" charset="-128"/>
              </a:rPr>
              <a:t> </a:t>
            </a:r>
          </a:p>
          <a:p>
            <a:endParaRPr lang="en-US" altLang="en-US" sz="2700">
              <a:ea typeface="ＭＳ Ｐゴシック" panose="020B0600070205080204" pitchFamily="34" charset="-128"/>
            </a:endParaRPr>
          </a:p>
          <a:p>
            <a:r>
              <a:rPr lang="en-US" altLang="en-US" sz="2700">
                <a:ea typeface="ＭＳ Ｐゴシック" panose="020B0600070205080204" pitchFamily="34" charset="-128"/>
              </a:rPr>
              <a:t>Compare to:</a:t>
            </a:r>
          </a:p>
        </p:txBody>
      </p:sp>
      <p:graphicFrame>
        <p:nvGraphicFramePr>
          <p:cNvPr id="33795" name="Object 5">
            <a:extLst>
              <a:ext uri="{FF2B5EF4-FFF2-40B4-BE49-F238E27FC236}">
                <a16:creationId xmlns:a16="http://schemas.microsoft.com/office/drawing/2014/main" id="{837F2772-2169-6D17-8905-72517619F23A}"/>
              </a:ext>
            </a:extLst>
          </p:cNvPr>
          <p:cNvGraphicFramePr>
            <a:graphicFrameLocks noChangeAspect="1"/>
          </p:cNvGraphicFramePr>
          <p:nvPr/>
        </p:nvGraphicFramePr>
        <p:xfrm>
          <a:off x="1725613" y="2590800"/>
          <a:ext cx="2924175" cy="1177925"/>
        </p:xfrm>
        <a:graphic>
          <a:graphicData uri="http://schemas.openxmlformats.org/presentationml/2006/ole">
            <mc:AlternateContent xmlns:mc="http://schemas.openxmlformats.org/markup-compatibility/2006">
              <mc:Choice xmlns:v="urn:schemas-microsoft-com:vml" Requires="v">
                <p:oleObj name="Equation" r:id="rId2" imgW="1638300" imgH="673100" progId="Equation.3">
                  <p:embed/>
                </p:oleObj>
              </mc:Choice>
              <mc:Fallback>
                <p:oleObj name="Equation" r:id="rId2" imgW="1638300" imgH="673100" progId="Equation.3">
                  <p:embed/>
                  <p:pic>
                    <p:nvPicPr>
                      <p:cNvPr id="33795" name="Object 5">
                        <a:extLst>
                          <a:ext uri="{FF2B5EF4-FFF2-40B4-BE49-F238E27FC236}">
                            <a16:creationId xmlns:a16="http://schemas.microsoft.com/office/drawing/2014/main" id="{837F2772-2169-6D17-8905-72517619F2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5613" y="2590800"/>
                        <a:ext cx="2924175" cy="117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TextBox 4">
            <a:extLst>
              <a:ext uri="{FF2B5EF4-FFF2-40B4-BE49-F238E27FC236}">
                <a16:creationId xmlns:a16="http://schemas.microsoft.com/office/drawing/2014/main" id="{2FA9BECC-74F1-C0E0-C91F-98395C482CFE}"/>
              </a:ext>
            </a:extLst>
          </p:cNvPr>
          <p:cNvSpPr txBox="1"/>
          <p:nvPr/>
        </p:nvSpPr>
        <p:spPr>
          <a:xfrm>
            <a:off x="5334000" y="3124200"/>
            <a:ext cx="3063875" cy="369888"/>
          </a:xfrm>
          <a:prstGeom prst="rect">
            <a:avLst/>
          </a:prstGeom>
          <a:noFill/>
        </p:spPr>
        <p:txBody>
          <a:bodyPr wrap="none">
            <a:spAutoFit/>
          </a:bodyPr>
          <a:lstStyle/>
          <a:p>
            <a:pPr eaLnBrk="1" hangingPunct="1">
              <a:defRPr/>
            </a:pPr>
            <a:r>
              <a:rPr lang="en-US" sz="1800" dirty="0">
                <a:latin typeface="+mn-lt"/>
                <a:ea typeface="+mn-ea"/>
              </a:rPr>
              <a:t>: Mean posterior estimate of </a:t>
            </a:r>
            <a:r>
              <a:rPr lang="en-US" sz="1800" dirty="0" err="1">
                <a:latin typeface="+mn-lt"/>
                <a:ea typeface="+mn-ea"/>
              </a:rPr>
              <a:t>p</a:t>
            </a:r>
            <a:r>
              <a:rPr lang="en-US" sz="1800" baseline="-25000" dirty="0" err="1">
                <a:latin typeface="+mn-lt"/>
                <a:ea typeface="+mn-ea"/>
              </a:rPr>
              <a:t>x</a:t>
            </a:r>
            <a:endParaRPr lang="en-US" sz="1800" baseline="-25000" dirty="0">
              <a:latin typeface="+mn-lt"/>
              <a:ea typeface="+mn-ea"/>
            </a:endParaRPr>
          </a:p>
        </p:txBody>
      </p:sp>
      <p:grpSp>
        <p:nvGrpSpPr>
          <p:cNvPr id="2" name="Group 1">
            <a:extLst>
              <a:ext uri="{FF2B5EF4-FFF2-40B4-BE49-F238E27FC236}">
                <a16:creationId xmlns:a16="http://schemas.microsoft.com/office/drawing/2014/main" id="{DE5B1951-902C-ACBD-BBA0-F31B18106A2D}"/>
              </a:ext>
            </a:extLst>
          </p:cNvPr>
          <p:cNvGrpSpPr>
            <a:grpSpLocks/>
          </p:cNvGrpSpPr>
          <p:nvPr/>
        </p:nvGrpSpPr>
        <p:grpSpPr bwMode="auto">
          <a:xfrm>
            <a:off x="1714500" y="4213225"/>
            <a:ext cx="7072313" cy="2144713"/>
            <a:chOff x="1714500" y="4213225"/>
            <a:chExt cx="7072313" cy="2144713"/>
          </a:xfrm>
        </p:grpSpPr>
        <p:graphicFrame>
          <p:nvGraphicFramePr>
            <p:cNvPr id="33798" name="Object 3">
              <a:extLst>
                <a:ext uri="{FF2B5EF4-FFF2-40B4-BE49-F238E27FC236}">
                  <a16:creationId xmlns:a16="http://schemas.microsoft.com/office/drawing/2014/main" id="{C5B22F4B-0389-420B-B10C-1786D853D1D2}"/>
                </a:ext>
              </a:extLst>
            </p:cNvPr>
            <p:cNvGraphicFramePr>
              <a:graphicFrameLocks noChangeAspect="1"/>
            </p:cNvGraphicFramePr>
            <p:nvPr/>
          </p:nvGraphicFramePr>
          <p:xfrm>
            <a:off x="1725613" y="4213225"/>
            <a:ext cx="3810000" cy="930275"/>
          </p:xfrm>
          <a:graphic>
            <a:graphicData uri="http://schemas.openxmlformats.org/presentationml/2006/ole">
              <mc:AlternateContent xmlns:mc="http://schemas.openxmlformats.org/markup-compatibility/2006">
                <mc:Choice xmlns:v="urn:schemas-microsoft-com:vml" Requires="v">
                  <p:oleObj name="Equation" r:id="rId4" imgW="2133600" imgH="660400" progId="Equation.3">
                    <p:embed/>
                  </p:oleObj>
                </mc:Choice>
                <mc:Fallback>
                  <p:oleObj name="Equation" r:id="rId4" imgW="2133600" imgH="660400" progId="Equation.3">
                    <p:embed/>
                    <p:pic>
                      <p:nvPicPr>
                        <p:cNvPr id="33798" name="Object 3">
                          <a:extLst>
                            <a:ext uri="{FF2B5EF4-FFF2-40B4-BE49-F238E27FC236}">
                              <a16:creationId xmlns:a16="http://schemas.microsoft.com/office/drawing/2014/main" id="{C5B22F4B-0389-420B-B10C-1786D853D1D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25613" y="4213225"/>
                          <a:ext cx="3810000" cy="930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33799" name="TextBox 6">
              <a:extLst>
                <a:ext uri="{FF2B5EF4-FFF2-40B4-BE49-F238E27FC236}">
                  <a16:creationId xmlns:a16="http://schemas.microsoft.com/office/drawing/2014/main" id="{85D1AB59-C6BC-4D97-21C6-C2F7A56C0AF4}"/>
                </a:ext>
              </a:extLst>
            </p:cNvPr>
            <p:cNvSpPr txBox="1">
              <a:spLocks noChangeArrowheads="1"/>
            </p:cNvSpPr>
            <p:nvPr/>
          </p:nvSpPr>
          <p:spPr bwMode="auto">
            <a:xfrm>
              <a:off x="5486400" y="4344988"/>
              <a:ext cx="15605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ea typeface="ＭＳ Ｐゴシック" panose="020B0600070205080204" pitchFamily="34" charset="-128"/>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ea typeface="ＭＳ Ｐゴシック" panose="020B0600070205080204" pitchFamily="34" charset="-128"/>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ea typeface="ＭＳ Ｐゴシック" panose="020B0600070205080204" pitchFamily="34" charset="-128"/>
                </a:defRPr>
              </a:lvl3pPr>
              <a:lvl4pPr marL="1600200" indent="-228600">
                <a:spcBef>
                  <a:spcPts val="400"/>
                </a:spcBef>
                <a:buClr>
                  <a:srgbClr val="A5AB81"/>
                </a:buClr>
                <a:buSzPct val="7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4pPr>
              <a:lvl5pPr marL="2057400" indent="-228600">
                <a:spcBef>
                  <a:spcPts val="400"/>
                </a:spcBef>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9pPr>
            </a:lstStyle>
            <a:p>
              <a:pPr eaLnBrk="1" hangingPunct="1">
                <a:spcBef>
                  <a:spcPct val="0"/>
                </a:spcBef>
                <a:buClrTx/>
                <a:buSzTx/>
                <a:buFontTx/>
                <a:buNone/>
              </a:pPr>
              <a:r>
                <a:rPr lang="en-US" altLang="en-US" sz="1800"/>
                <a:t>: MAP estimate</a:t>
              </a:r>
              <a:endParaRPr lang="en-US" altLang="en-US" sz="1800" baseline="-25000"/>
            </a:p>
          </p:txBody>
        </p:sp>
        <p:graphicFrame>
          <p:nvGraphicFramePr>
            <p:cNvPr id="33800" name="Object 4">
              <a:extLst>
                <a:ext uri="{FF2B5EF4-FFF2-40B4-BE49-F238E27FC236}">
                  <a16:creationId xmlns:a16="http://schemas.microsoft.com/office/drawing/2014/main" id="{B0CC6F5B-EAEE-CFC2-41CF-53CB2D4B6005}"/>
                </a:ext>
              </a:extLst>
            </p:cNvPr>
            <p:cNvGraphicFramePr>
              <a:graphicFrameLocks noChangeAspect="1"/>
            </p:cNvGraphicFramePr>
            <p:nvPr/>
          </p:nvGraphicFramePr>
          <p:xfrm>
            <a:off x="1714500" y="5427663"/>
            <a:ext cx="2471738" cy="930275"/>
          </p:xfrm>
          <a:graphic>
            <a:graphicData uri="http://schemas.openxmlformats.org/presentationml/2006/ole">
              <mc:AlternateContent xmlns:mc="http://schemas.openxmlformats.org/markup-compatibility/2006">
                <mc:Choice xmlns:v="urn:schemas-microsoft-com:vml" Requires="v">
                  <p:oleObj name="Equation" r:id="rId6" imgW="1384300" imgH="660400" progId="Equation.3">
                    <p:embed/>
                  </p:oleObj>
                </mc:Choice>
                <mc:Fallback>
                  <p:oleObj name="Equation" r:id="rId6" imgW="1384300" imgH="660400" progId="Equation.3">
                    <p:embed/>
                    <p:pic>
                      <p:nvPicPr>
                        <p:cNvPr id="33800" name="Object 4">
                          <a:extLst>
                            <a:ext uri="{FF2B5EF4-FFF2-40B4-BE49-F238E27FC236}">
                              <a16:creationId xmlns:a16="http://schemas.microsoft.com/office/drawing/2014/main" id="{B0CC6F5B-EAEE-CFC2-41CF-53CB2D4B600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14500" y="5427663"/>
                          <a:ext cx="2471738" cy="930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33801" name="TextBox 8">
              <a:extLst>
                <a:ext uri="{FF2B5EF4-FFF2-40B4-BE49-F238E27FC236}">
                  <a16:creationId xmlns:a16="http://schemas.microsoft.com/office/drawing/2014/main" id="{360FD1BE-4A1C-A9FA-80F0-BFF626E769F6}"/>
                </a:ext>
              </a:extLst>
            </p:cNvPr>
            <p:cNvSpPr txBox="1">
              <a:spLocks noChangeArrowheads="1"/>
            </p:cNvSpPr>
            <p:nvPr/>
          </p:nvSpPr>
          <p:spPr bwMode="auto">
            <a:xfrm>
              <a:off x="5486400" y="5559425"/>
              <a:ext cx="33004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ea typeface="ＭＳ Ｐゴシック" panose="020B0600070205080204" pitchFamily="34" charset="-128"/>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ea typeface="ＭＳ Ｐゴシック" panose="020B0600070205080204" pitchFamily="34" charset="-128"/>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ea typeface="ＭＳ Ｐゴシック" panose="020B0600070205080204" pitchFamily="34" charset="-128"/>
                </a:defRPr>
              </a:lvl3pPr>
              <a:lvl4pPr marL="1600200" indent="-228600">
                <a:spcBef>
                  <a:spcPts val="400"/>
                </a:spcBef>
                <a:buClr>
                  <a:srgbClr val="A5AB81"/>
                </a:buClr>
                <a:buSzPct val="7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4pPr>
              <a:lvl5pPr marL="2057400" indent="-228600">
                <a:spcBef>
                  <a:spcPts val="400"/>
                </a:spcBef>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9pPr>
            </a:lstStyle>
            <a:p>
              <a:pPr eaLnBrk="1" hangingPunct="1">
                <a:spcBef>
                  <a:spcPct val="0"/>
                </a:spcBef>
                <a:buClrTx/>
                <a:buSzTx/>
                <a:buFontTx/>
                <a:buNone/>
              </a:pPr>
              <a:r>
                <a:rPr lang="en-US" altLang="en-US" sz="1800"/>
                <a:t>: ML estimate (no prior, only data)</a:t>
              </a:r>
              <a:endParaRPr lang="en-US" altLang="en-US" sz="1800" baseline="-25000"/>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198">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D515FDD8-76C6-D9BB-BC59-19848FE923B9}"/>
              </a:ext>
            </a:extLst>
          </p:cNvPr>
          <p:cNvSpPr>
            <a:spLocks noGrp="1"/>
          </p:cNvSpPr>
          <p:nvPr>
            <p:ph type="title"/>
          </p:nvPr>
        </p:nvSpPr>
        <p:spPr>
          <a:xfrm>
            <a:off x="612775" y="228600"/>
            <a:ext cx="8153400" cy="990600"/>
          </a:xfrm>
        </p:spPr>
        <p:txBody>
          <a:bodyPr/>
          <a:lstStyle/>
          <a:p>
            <a:r>
              <a:rPr lang="en-US" altLang="en-US">
                <a:ea typeface="ＭＳ Ｐゴシック" panose="020B0600070205080204" pitchFamily="34" charset="-128"/>
              </a:rPr>
              <a:t>Motivation for modeling data</a:t>
            </a:r>
          </a:p>
        </p:txBody>
      </p:sp>
      <p:sp>
        <p:nvSpPr>
          <p:cNvPr id="3" name="Content Placeholder 2">
            <a:extLst>
              <a:ext uri="{FF2B5EF4-FFF2-40B4-BE49-F238E27FC236}">
                <a16:creationId xmlns:a16="http://schemas.microsoft.com/office/drawing/2014/main" id="{F8680429-0D0E-8D4A-0ECF-5ECF7685D1CB}"/>
              </a:ext>
            </a:extLst>
          </p:cNvPr>
          <p:cNvSpPr>
            <a:spLocks noGrp="1"/>
          </p:cNvSpPr>
          <p:nvPr>
            <p:ph sz="quarter" idx="1"/>
          </p:nvPr>
        </p:nvSpPr>
        <p:spPr>
          <a:xfrm>
            <a:off x="612775" y="1600200"/>
            <a:ext cx="8153400" cy="4495800"/>
          </a:xfrm>
        </p:spPr>
        <p:txBody>
          <a:bodyPr/>
          <a:lstStyle/>
          <a:p>
            <a:r>
              <a:rPr lang="en-US" altLang="en-US" dirty="0">
                <a:ea typeface="ＭＳ Ｐゴシック" panose="020B0600070205080204" pitchFamily="34" charset="-128"/>
              </a:rPr>
              <a:t>To “understand” data; attempting to justify a simplified (view of) reality as being the origin of those data.</a:t>
            </a:r>
          </a:p>
          <a:p>
            <a:r>
              <a:rPr lang="en-US" altLang="en-US" dirty="0">
                <a:ea typeface="ＭＳ Ｐゴシック" panose="020B0600070205080204" pitchFamily="34" charset="-128"/>
              </a:rPr>
              <a:t>Also hope that the simplified reality supported by the data can be “useful” in some way</a:t>
            </a:r>
          </a:p>
          <a:p>
            <a:r>
              <a:rPr lang="en-US" altLang="en-US" dirty="0">
                <a:ea typeface="ＭＳ Ｐゴシック" panose="020B0600070205080204" pitchFamily="34" charset="-128"/>
              </a:rPr>
              <a:t>The coin tossing example; a casino game</a:t>
            </a:r>
          </a:p>
          <a:p>
            <a:endParaRPr lang="en-US" altLang="en-US" dirty="0">
              <a:ea typeface="ＭＳ Ｐゴシック" panose="020B0600070205080204" pitchFamily="34" charset="-128"/>
            </a:endParaRPr>
          </a:p>
          <a:p>
            <a:r>
              <a:rPr lang="en-US" altLang="en-US" dirty="0">
                <a:ea typeface="ＭＳ Ｐゴシック" panose="020B0600070205080204" pitchFamily="34" charset="-128"/>
              </a:rPr>
              <a:t>Probabilistic modeling is one machinery for data modeling, which we will discuss today.</a:t>
            </a:r>
          </a:p>
          <a:p>
            <a:endParaRPr lang="en-US" altLang="en-US" dirty="0">
              <a:ea typeface="ＭＳ Ｐゴシック" panose="020B0600070205080204"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dissolv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a:extLst>
              <a:ext uri="{FF2B5EF4-FFF2-40B4-BE49-F238E27FC236}">
                <a16:creationId xmlns:a16="http://schemas.microsoft.com/office/drawing/2014/main" id="{CD2CB5BC-FB61-F304-77A2-9FAF224DCDD4}"/>
              </a:ext>
            </a:extLst>
          </p:cNvPr>
          <p:cNvSpPr>
            <a:spLocks noGrp="1"/>
          </p:cNvSpPr>
          <p:nvPr>
            <p:ph type="title"/>
          </p:nvPr>
        </p:nvSpPr>
        <p:spPr>
          <a:xfrm>
            <a:off x="612775" y="228600"/>
            <a:ext cx="8153400" cy="990600"/>
          </a:xfrm>
        </p:spPr>
        <p:txBody>
          <a:bodyPr/>
          <a:lstStyle/>
          <a:p>
            <a:pPr eaLnBrk="1" hangingPunct="1"/>
            <a:r>
              <a:rPr lang="en-US" altLang="en-US">
                <a:ea typeface="ＭＳ Ｐゴシック" panose="020B0600070205080204" pitchFamily="34" charset="-128"/>
              </a:rPr>
              <a:t>Bayesian Inference</a:t>
            </a:r>
          </a:p>
        </p:txBody>
      </p:sp>
      <p:sp>
        <p:nvSpPr>
          <p:cNvPr id="3" name="Content Placeholder 2">
            <a:extLst>
              <a:ext uri="{FF2B5EF4-FFF2-40B4-BE49-F238E27FC236}">
                <a16:creationId xmlns:a16="http://schemas.microsoft.com/office/drawing/2014/main" id="{72BBAA17-B0ED-7C8B-85BD-677C26BBDC7F}"/>
              </a:ext>
            </a:extLst>
          </p:cNvPr>
          <p:cNvSpPr>
            <a:spLocks noGrp="1"/>
          </p:cNvSpPr>
          <p:nvPr>
            <p:ph sz="quarter" idx="1"/>
          </p:nvPr>
        </p:nvSpPr>
        <p:spPr>
          <a:xfrm>
            <a:off x="612775" y="1600200"/>
            <a:ext cx="8153400" cy="4876800"/>
          </a:xfrm>
        </p:spPr>
        <p:txBody>
          <a:bodyPr>
            <a:normAutofit/>
          </a:bodyPr>
          <a:lstStyle/>
          <a:p>
            <a:pPr eaLnBrk="1" hangingPunct="1">
              <a:lnSpc>
                <a:spcPct val="90000"/>
              </a:lnSpc>
              <a:buFont typeface="Wingdings" charset="0"/>
              <a:buChar char=""/>
              <a:defRPr/>
            </a:pPr>
            <a:r>
              <a:rPr lang="en-US" sz="2700" dirty="0">
                <a:cs typeface="+mn-cs"/>
              </a:rPr>
              <a:t>M: Model, D: Data</a:t>
            </a:r>
          </a:p>
          <a:p>
            <a:pPr lvl="1" eaLnBrk="1" hangingPunct="1">
              <a:lnSpc>
                <a:spcPct val="90000"/>
              </a:lnSpc>
              <a:buFont typeface="Wingdings 2" charset="0"/>
              <a:buChar char=""/>
              <a:defRPr/>
            </a:pPr>
            <a:endParaRPr lang="en-US" sz="2400" dirty="0"/>
          </a:p>
          <a:p>
            <a:pPr lvl="1" eaLnBrk="1" hangingPunct="1">
              <a:lnSpc>
                <a:spcPct val="90000"/>
              </a:lnSpc>
              <a:buFont typeface="Wingdings 2" charset="0"/>
              <a:buChar char=""/>
              <a:defRPr/>
            </a:pPr>
            <a:endParaRPr lang="en-US" sz="2400" dirty="0"/>
          </a:p>
          <a:p>
            <a:pPr lvl="1" eaLnBrk="1" hangingPunct="1">
              <a:lnSpc>
                <a:spcPct val="90000"/>
              </a:lnSpc>
              <a:buFont typeface="Wingdings 2" charset="0"/>
              <a:buChar char=""/>
              <a:defRPr/>
            </a:pPr>
            <a:endParaRPr lang="en-US" sz="2400" dirty="0"/>
          </a:p>
          <a:p>
            <a:pPr lvl="1" eaLnBrk="1" hangingPunct="1">
              <a:lnSpc>
                <a:spcPct val="90000"/>
              </a:lnSpc>
              <a:buFont typeface="Wingdings 2" charset="0"/>
              <a:buChar char=""/>
              <a:defRPr/>
            </a:pPr>
            <a:endParaRPr lang="en-US" sz="2400" dirty="0"/>
          </a:p>
          <a:p>
            <a:pPr lvl="1" eaLnBrk="1" hangingPunct="1">
              <a:lnSpc>
                <a:spcPct val="90000"/>
              </a:lnSpc>
              <a:buFont typeface="Wingdings 2" charset="0"/>
              <a:buChar char=""/>
              <a:defRPr/>
            </a:pPr>
            <a:endParaRPr lang="en-US" sz="2400" dirty="0"/>
          </a:p>
          <a:p>
            <a:pPr lvl="1" eaLnBrk="1" hangingPunct="1">
              <a:lnSpc>
                <a:spcPct val="90000"/>
              </a:lnSpc>
              <a:buFont typeface="Wingdings 2" charset="0"/>
              <a:buChar char=""/>
              <a:defRPr/>
            </a:pPr>
            <a:endParaRPr lang="en-US" sz="2400" dirty="0"/>
          </a:p>
          <a:p>
            <a:pPr eaLnBrk="1" hangingPunct="1">
              <a:lnSpc>
                <a:spcPct val="90000"/>
              </a:lnSpc>
              <a:buFont typeface="Wingdings 2" charset="0"/>
              <a:buChar char=""/>
              <a:defRPr/>
            </a:pPr>
            <a:endParaRPr lang="en-US" sz="2700" dirty="0">
              <a:cs typeface="+mn-cs"/>
            </a:endParaRPr>
          </a:p>
          <a:p>
            <a:pPr lvl="1" eaLnBrk="1" hangingPunct="1">
              <a:lnSpc>
                <a:spcPct val="90000"/>
              </a:lnSpc>
              <a:buFont typeface="Wingdings 2" charset="0"/>
              <a:buChar char=""/>
              <a:defRPr/>
            </a:pPr>
            <a:endParaRPr lang="en-US" sz="2400" dirty="0"/>
          </a:p>
        </p:txBody>
      </p:sp>
      <p:graphicFrame>
        <p:nvGraphicFramePr>
          <p:cNvPr id="18435" name="Object 3">
            <a:extLst>
              <a:ext uri="{FF2B5EF4-FFF2-40B4-BE49-F238E27FC236}">
                <a16:creationId xmlns:a16="http://schemas.microsoft.com/office/drawing/2014/main" id="{2AA2803F-9B1A-F598-1C75-70600F38D4BE}"/>
              </a:ext>
            </a:extLst>
          </p:cNvPr>
          <p:cNvGraphicFramePr>
            <a:graphicFrameLocks noChangeAspect="1"/>
          </p:cNvGraphicFramePr>
          <p:nvPr/>
        </p:nvGraphicFramePr>
        <p:xfrm>
          <a:off x="1143000" y="4378325"/>
          <a:ext cx="5214938" cy="336550"/>
        </p:xfrm>
        <a:graphic>
          <a:graphicData uri="http://schemas.openxmlformats.org/presentationml/2006/ole">
            <mc:AlternateContent xmlns:mc="http://schemas.openxmlformats.org/markup-compatibility/2006">
              <mc:Choice xmlns:v="urn:schemas-microsoft-com:vml" Requires="v">
                <p:oleObj name="Equation" r:id="rId2" imgW="3149600" imgH="203200" progId="Equation.3">
                  <p:embed/>
                </p:oleObj>
              </mc:Choice>
              <mc:Fallback>
                <p:oleObj name="Equation" r:id="rId2" imgW="3149600" imgH="203200" progId="Equation.3">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4378325"/>
                        <a:ext cx="52149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nvGrpSpPr>
          <p:cNvPr id="18436" name="Group 26">
            <a:extLst>
              <a:ext uri="{FF2B5EF4-FFF2-40B4-BE49-F238E27FC236}">
                <a16:creationId xmlns:a16="http://schemas.microsoft.com/office/drawing/2014/main" id="{971C24E7-8B1E-69B0-68E2-E2C2D294B3FE}"/>
              </a:ext>
            </a:extLst>
          </p:cNvPr>
          <p:cNvGrpSpPr>
            <a:grpSpLocks/>
          </p:cNvGrpSpPr>
          <p:nvPr/>
        </p:nvGrpSpPr>
        <p:grpSpPr bwMode="auto">
          <a:xfrm>
            <a:off x="1071563" y="1785938"/>
            <a:ext cx="4910137" cy="2284412"/>
            <a:chOff x="1071538" y="1857364"/>
            <a:chExt cx="4974323" cy="2284428"/>
          </a:xfrm>
        </p:grpSpPr>
        <p:graphicFrame>
          <p:nvGraphicFramePr>
            <p:cNvPr id="18437" name="Object 2">
              <a:extLst>
                <a:ext uri="{FF2B5EF4-FFF2-40B4-BE49-F238E27FC236}">
                  <a16:creationId xmlns:a16="http://schemas.microsoft.com/office/drawing/2014/main" id="{47130942-5D57-6AA3-7A6E-661828428090}"/>
                </a:ext>
              </a:extLst>
            </p:cNvPr>
            <p:cNvGraphicFramePr>
              <a:graphicFrameLocks noChangeAspect="1"/>
            </p:cNvGraphicFramePr>
            <p:nvPr/>
          </p:nvGraphicFramePr>
          <p:xfrm>
            <a:off x="1142976" y="2714620"/>
            <a:ext cx="4849813" cy="714375"/>
          </p:xfrm>
          <a:graphic>
            <a:graphicData uri="http://schemas.openxmlformats.org/presentationml/2006/ole">
              <mc:AlternateContent xmlns:mc="http://schemas.openxmlformats.org/markup-compatibility/2006">
                <mc:Choice xmlns:v="urn:schemas-microsoft-com:vml" Requires="v">
                  <p:oleObj name="Equation" r:id="rId4" imgW="2844800" imgH="419100" progId="Equation.3">
                    <p:embed/>
                  </p:oleObj>
                </mc:Choice>
                <mc:Fallback>
                  <p:oleObj name="Equation" r:id="rId4" imgW="2844800" imgH="4191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2976" y="2714620"/>
                          <a:ext cx="4849813" cy="71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nvGrpSpPr>
            <p:cNvPr id="18438" name="Group 14">
              <a:extLst>
                <a:ext uri="{FF2B5EF4-FFF2-40B4-BE49-F238E27FC236}">
                  <a16:creationId xmlns:a16="http://schemas.microsoft.com/office/drawing/2014/main" id="{21880C36-1425-F832-519E-7E69F4E9E5AA}"/>
                </a:ext>
              </a:extLst>
            </p:cNvPr>
            <p:cNvGrpSpPr>
              <a:grpSpLocks/>
            </p:cNvGrpSpPr>
            <p:nvPr/>
          </p:nvGrpSpPr>
          <p:grpSpPr bwMode="auto">
            <a:xfrm>
              <a:off x="1071538" y="3448051"/>
              <a:ext cx="1513365" cy="693741"/>
              <a:chOff x="1071538" y="3072225"/>
              <a:chExt cx="1513365" cy="693741"/>
            </a:xfrm>
          </p:grpSpPr>
          <p:sp>
            <p:nvSpPr>
              <p:cNvPr id="18445" name="TextBox 5">
                <a:extLst>
                  <a:ext uri="{FF2B5EF4-FFF2-40B4-BE49-F238E27FC236}">
                    <a16:creationId xmlns:a16="http://schemas.microsoft.com/office/drawing/2014/main" id="{24BC90F6-0FA8-259C-590B-2EF197A4D811}"/>
                  </a:ext>
                </a:extLst>
              </p:cNvPr>
              <p:cNvSpPr txBox="1">
                <a:spLocks noChangeArrowheads="1"/>
              </p:cNvSpPr>
              <p:nvPr/>
            </p:nvSpPr>
            <p:spPr bwMode="auto">
              <a:xfrm>
                <a:off x="1071538" y="3429414"/>
                <a:ext cx="1513365" cy="336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ea typeface="ＭＳ Ｐゴシック" panose="020B0600070205080204" pitchFamily="34" charset="-128"/>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ea typeface="ＭＳ Ｐゴシック" panose="020B0600070205080204" pitchFamily="34" charset="-128"/>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ea typeface="ＭＳ Ｐゴシック" panose="020B0600070205080204" pitchFamily="34" charset="-128"/>
                  </a:defRPr>
                </a:lvl3pPr>
                <a:lvl4pPr marL="1600200" indent="-228600">
                  <a:spcBef>
                    <a:spcPts val="400"/>
                  </a:spcBef>
                  <a:buClr>
                    <a:srgbClr val="A5AB81"/>
                  </a:buClr>
                  <a:buSzPct val="7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4pPr>
                <a:lvl5pPr marL="2057400" indent="-228600">
                  <a:spcBef>
                    <a:spcPts val="400"/>
                  </a:spcBef>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9pPr>
              </a:lstStyle>
              <a:p>
                <a:pPr eaLnBrk="1" hangingPunct="1">
                  <a:spcBef>
                    <a:spcPct val="0"/>
                  </a:spcBef>
                  <a:buClrTx/>
                  <a:buSzTx/>
                  <a:buFontTx/>
                  <a:buNone/>
                </a:pPr>
                <a:r>
                  <a:rPr lang="en-US" altLang="en-US" sz="1600"/>
                  <a:t>posterior prob.</a:t>
                </a:r>
              </a:p>
            </p:txBody>
          </p:sp>
          <p:cxnSp>
            <p:nvCxnSpPr>
              <p:cNvPr id="10" name="Straight Arrow Connector 9">
                <a:extLst>
                  <a:ext uri="{FF2B5EF4-FFF2-40B4-BE49-F238E27FC236}">
                    <a16:creationId xmlns:a16="http://schemas.microsoft.com/office/drawing/2014/main" id="{976FA463-8CF9-9363-CAFB-112B4C8A95DB}"/>
                  </a:ext>
                </a:extLst>
              </p:cNvPr>
              <p:cNvCxnSpPr/>
              <p:nvPr/>
            </p:nvCxnSpPr>
            <p:spPr>
              <a:xfrm rot="5400000" flipH="1" flipV="1">
                <a:off x="1501329" y="3285734"/>
                <a:ext cx="428628" cy="160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8439" name="Group 15">
              <a:extLst>
                <a:ext uri="{FF2B5EF4-FFF2-40B4-BE49-F238E27FC236}">
                  <a16:creationId xmlns:a16="http://schemas.microsoft.com/office/drawing/2014/main" id="{D90244B3-B709-7923-A557-B5020217C5B9}"/>
                </a:ext>
              </a:extLst>
            </p:cNvPr>
            <p:cNvGrpSpPr>
              <a:grpSpLocks/>
            </p:cNvGrpSpPr>
            <p:nvPr/>
          </p:nvGrpSpPr>
          <p:grpSpPr bwMode="auto">
            <a:xfrm>
              <a:off x="4072536" y="3448051"/>
              <a:ext cx="1124168" cy="693741"/>
              <a:chOff x="1072140" y="3072225"/>
              <a:chExt cx="1124168" cy="693741"/>
            </a:xfrm>
          </p:grpSpPr>
          <p:sp>
            <p:nvSpPr>
              <p:cNvPr id="18443" name="TextBox 16">
                <a:extLst>
                  <a:ext uri="{FF2B5EF4-FFF2-40B4-BE49-F238E27FC236}">
                    <a16:creationId xmlns:a16="http://schemas.microsoft.com/office/drawing/2014/main" id="{51EEC3A3-6C33-B0C9-4F90-722DC746D405}"/>
                  </a:ext>
                </a:extLst>
              </p:cNvPr>
              <p:cNvSpPr txBox="1">
                <a:spLocks noChangeArrowheads="1"/>
              </p:cNvSpPr>
              <p:nvPr/>
            </p:nvSpPr>
            <p:spPr bwMode="auto">
              <a:xfrm>
                <a:off x="1072140" y="3429414"/>
                <a:ext cx="1124168" cy="336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ea typeface="ＭＳ Ｐゴシック" panose="020B0600070205080204" pitchFamily="34" charset="-128"/>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ea typeface="ＭＳ Ｐゴシック" panose="020B0600070205080204" pitchFamily="34" charset="-128"/>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ea typeface="ＭＳ Ｐゴシック" panose="020B0600070205080204" pitchFamily="34" charset="-128"/>
                  </a:defRPr>
                </a:lvl3pPr>
                <a:lvl4pPr marL="1600200" indent="-228600">
                  <a:spcBef>
                    <a:spcPts val="400"/>
                  </a:spcBef>
                  <a:buClr>
                    <a:srgbClr val="A5AB81"/>
                  </a:buClr>
                  <a:buSzPct val="7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4pPr>
                <a:lvl5pPr marL="2057400" indent="-228600">
                  <a:spcBef>
                    <a:spcPts val="400"/>
                  </a:spcBef>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9pPr>
              </a:lstStyle>
              <a:p>
                <a:pPr eaLnBrk="1" hangingPunct="1">
                  <a:spcBef>
                    <a:spcPct val="0"/>
                  </a:spcBef>
                  <a:buClrTx/>
                  <a:buSzTx/>
                  <a:buFontTx/>
                  <a:buNone/>
                </a:pPr>
                <a:r>
                  <a:rPr lang="en-US" altLang="en-US" sz="1600"/>
                  <a:t>prior prob.</a:t>
                </a:r>
              </a:p>
            </p:txBody>
          </p:sp>
          <p:cxnSp>
            <p:nvCxnSpPr>
              <p:cNvPr id="18" name="Straight Arrow Connector 17">
                <a:extLst>
                  <a:ext uri="{FF2B5EF4-FFF2-40B4-BE49-F238E27FC236}">
                    <a16:creationId xmlns:a16="http://schemas.microsoft.com/office/drawing/2014/main" id="{C08637DC-2E71-B67B-9649-A510397E1DAB}"/>
                  </a:ext>
                </a:extLst>
              </p:cNvPr>
              <p:cNvCxnSpPr/>
              <p:nvPr/>
            </p:nvCxnSpPr>
            <p:spPr>
              <a:xfrm rot="5400000" flipH="1" flipV="1">
                <a:off x="1429559" y="3285734"/>
                <a:ext cx="428628" cy="160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8440" name="Group 25">
              <a:extLst>
                <a:ext uri="{FF2B5EF4-FFF2-40B4-BE49-F238E27FC236}">
                  <a16:creationId xmlns:a16="http://schemas.microsoft.com/office/drawing/2014/main" id="{95823EAB-A700-03E0-3AC3-8A9BD475C97A}"/>
                </a:ext>
              </a:extLst>
            </p:cNvPr>
            <p:cNvGrpSpPr>
              <a:grpSpLocks/>
            </p:cNvGrpSpPr>
            <p:nvPr/>
          </p:nvGrpSpPr>
          <p:grpSpPr bwMode="auto">
            <a:xfrm>
              <a:off x="5000498" y="1857364"/>
              <a:ext cx="1045363" cy="712792"/>
              <a:chOff x="5000498" y="1857364"/>
              <a:chExt cx="1045363" cy="712792"/>
            </a:xfrm>
          </p:grpSpPr>
          <p:sp>
            <p:nvSpPr>
              <p:cNvPr id="18441" name="TextBox 22">
                <a:extLst>
                  <a:ext uri="{FF2B5EF4-FFF2-40B4-BE49-F238E27FC236}">
                    <a16:creationId xmlns:a16="http://schemas.microsoft.com/office/drawing/2014/main" id="{9FFAB1D8-770E-9BFC-E4CE-8011CA962D1B}"/>
                  </a:ext>
                </a:extLst>
              </p:cNvPr>
              <p:cNvSpPr txBox="1">
                <a:spLocks noChangeArrowheads="1"/>
              </p:cNvSpPr>
              <p:nvPr/>
            </p:nvSpPr>
            <p:spPr bwMode="auto">
              <a:xfrm>
                <a:off x="5000498" y="1857364"/>
                <a:ext cx="1045363" cy="336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ea typeface="ＭＳ Ｐゴシック" panose="020B0600070205080204" pitchFamily="34" charset="-128"/>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ea typeface="ＭＳ Ｐゴシック" panose="020B0600070205080204" pitchFamily="34" charset="-128"/>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ea typeface="ＭＳ Ｐゴシック" panose="020B0600070205080204" pitchFamily="34" charset="-128"/>
                  </a:defRPr>
                </a:lvl3pPr>
                <a:lvl4pPr marL="1600200" indent="-228600">
                  <a:spcBef>
                    <a:spcPts val="400"/>
                  </a:spcBef>
                  <a:buClr>
                    <a:srgbClr val="A5AB81"/>
                  </a:buClr>
                  <a:buSzPct val="7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4pPr>
                <a:lvl5pPr marL="2057400" indent="-228600">
                  <a:spcBef>
                    <a:spcPts val="400"/>
                  </a:spcBef>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9pPr>
              </a:lstStyle>
              <a:p>
                <a:pPr eaLnBrk="1" hangingPunct="1">
                  <a:spcBef>
                    <a:spcPct val="0"/>
                  </a:spcBef>
                  <a:buClrTx/>
                  <a:buSzTx/>
                  <a:buFontTx/>
                  <a:buNone/>
                </a:pPr>
                <a:r>
                  <a:rPr lang="en-US" altLang="en-US" sz="1600"/>
                  <a:t>likelihood</a:t>
                </a:r>
              </a:p>
            </p:txBody>
          </p:sp>
          <p:cxnSp>
            <p:nvCxnSpPr>
              <p:cNvPr id="24" name="Straight Arrow Connector 23">
                <a:extLst>
                  <a:ext uri="{FF2B5EF4-FFF2-40B4-BE49-F238E27FC236}">
                    <a16:creationId xmlns:a16="http://schemas.microsoft.com/office/drawing/2014/main" id="{CA43C00E-A3F9-B4B9-F441-ED6973037976}"/>
                  </a:ext>
                </a:extLst>
              </p:cNvPr>
              <p:cNvCxnSpPr/>
              <p:nvPr/>
            </p:nvCxnSpPr>
            <p:spPr>
              <a:xfrm rot="5400000" flipH="1" flipV="1">
                <a:off x="5217185" y="2355832"/>
                <a:ext cx="427040" cy="1608"/>
              </a:xfrm>
              <a:prstGeom prst="straightConnector1">
                <a:avLst/>
              </a:prstGeom>
              <a:ln>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grpSp>
      </p:grpSp>
      <p:sp>
        <p:nvSpPr>
          <p:cNvPr id="4" name="TextBox 3">
            <a:extLst>
              <a:ext uri="{FF2B5EF4-FFF2-40B4-BE49-F238E27FC236}">
                <a16:creationId xmlns:a16="http://schemas.microsoft.com/office/drawing/2014/main" id="{A81E04AF-DA96-D52D-C166-57F87F4FFB90}"/>
              </a:ext>
            </a:extLst>
          </p:cNvPr>
          <p:cNvSpPr txBox="1"/>
          <p:nvPr/>
        </p:nvSpPr>
        <p:spPr>
          <a:xfrm>
            <a:off x="140484" y="5257800"/>
            <a:ext cx="6717516" cy="1297278"/>
          </a:xfrm>
          <a:prstGeom prst="rect">
            <a:avLst/>
          </a:prstGeom>
          <a:noFill/>
        </p:spPr>
        <p:txBody>
          <a:bodyPr wrap="square">
            <a:spAutoFit/>
          </a:bodyPr>
          <a:lstStyle/>
          <a:p>
            <a:pPr lvl="1" eaLnBrk="1" hangingPunct="1">
              <a:lnSpc>
                <a:spcPct val="90000"/>
              </a:lnSpc>
              <a:buFont typeface="Wingdings 2" charset="0"/>
              <a:buChar char=""/>
              <a:defRPr/>
            </a:pPr>
            <a:r>
              <a:rPr lang="en-US" sz="2400" dirty="0"/>
              <a:t>as # of data increases : </a:t>
            </a:r>
          </a:p>
          <a:p>
            <a:pPr lvl="2" eaLnBrk="1" hangingPunct="1">
              <a:lnSpc>
                <a:spcPct val="90000"/>
              </a:lnSpc>
              <a:buFont typeface="Wingdings" charset="0"/>
              <a:buChar char=""/>
              <a:defRPr/>
            </a:pPr>
            <a:r>
              <a:rPr lang="en-US" sz="2100" dirty="0"/>
              <a:t>typically -</a:t>
            </a:r>
            <a:r>
              <a:rPr lang="en-US" sz="2100" dirty="0" err="1"/>
              <a:t>logP</a:t>
            </a:r>
            <a:r>
              <a:rPr lang="en-US" sz="2100" dirty="0"/>
              <a:t>(D|M) increases linearly</a:t>
            </a:r>
          </a:p>
          <a:p>
            <a:pPr lvl="2" eaLnBrk="1" hangingPunct="1">
              <a:lnSpc>
                <a:spcPct val="90000"/>
              </a:lnSpc>
              <a:buFont typeface="Wingdings" charset="0"/>
              <a:buChar char=""/>
              <a:defRPr/>
            </a:pPr>
            <a:r>
              <a:rPr lang="en-US" sz="2100" dirty="0"/>
              <a:t>while -</a:t>
            </a:r>
            <a:r>
              <a:rPr lang="en-US" sz="2100" dirty="0" err="1"/>
              <a:t>logP</a:t>
            </a:r>
            <a:r>
              <a:rPr lang="en-US" sz="2100" dirty="0"/>
              <a:t>(M) remains constant </a:t>
            </a:r>
          </a:p>
          <a:p>
            <a:pPr lvl="2" eaLnBrk="1" hangingPunct="1">
              <a:lnSpc>
                <a:spcPct val="90000"/>
              </a:lnSpc>
              <a:buFont typeface="Wingdings" charset="0"/>
              <a:buChar char=""/>
              <a:defRPr/>
            </a:pPr>
            <a:r>
              <a:rPr lang="en-US" sz="2100" dirty="0"/>
              <a:t>therefore, effect of prior diminishes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a:extLst>
              <a:ext uri="{FF2B5EF4-FFF2-40B4-BE49-F238E27FC236}">
                <a16:creationId xmlns:a16="http://schemas.microsoft.com/office/drawing/2014/main" id="{78510087-DE80-2702-B870-D2C99F73163D}"/>
              </a:ext>
            </a:extLst>
          </p:cNvPr>
          <p:cNvSpPr>
            <a:spLocks noGrp="1"/>
          </p:cNvSpPr>
          <p:nvPr>
            <p:ph type="title"/>
          </p:nvPr>
        </p:nvSpPr>
        <p:spPr>
          <a:xfrm>
            <a:off x="612775" y="228600"/>
            <a:ext cx="8153400" cy="990600"/>
          </a:xfrm>
        </p:spPr>
        <p:txBody>
          <a:bodyPr/>
          <a:lstStyle/>
          <a:p>
            <a:pPr eaLnBrk="1" hangingPunct="1"/>
            <a:r>
              <a:rPr lang="en-US" altLang="en-US">
                <a:ea typeface="ＭＳ Ｐゴシック" panose="020B0600070205080204" pitchFamily="34" charset="-128"/>
              </a:rPr>
              <a:t>Priors</a:t>
            </a:r>
          </a:p>
        </p:txBody>
      </p:sp>
      <p:sp>
        <p:nvSpPr>
          <p:cNvPr id="3" name="Content Placeholder 2">
            <a:extLst>
              <a:ext uri="{FF2B5EF4-FFF2-40B4-BE49-F238E27FC236}">
                <a16:creationId xmlns:a16="http://schemas.microsoft.com/office/drawing/2014/main" id="{E2220CC8-1561-1AA3-45E9-13ECA996EC31}"/>
              </a:ext>
            </a:extLst>
          </p:cNvPr>
          <p:cNvSpPr>
            <a:spLocks noGrp="1"/>
          </p:cNvSpPr>
          <p:nvPr>
            <p:ph sz="quarter" idx="1"/>
          </p:nvPr>
        </p:nvSpPr>
        <p:spPr>
          <a:xfrm>
            <a:off x="612775" y="1600200"/>
            <a:ext cx="8153400" cy="4495800"/>
          </a:xfrm>
        </p:spPr>
        <p:txBody>
          <a:bodyPr/>
          <a:lstStyle/>
          <a:p>
            <a:pPr eaLnBrk="1" hangingPunct="1">
              <a:lnSpc>
                <a:spcPct val="90000"/>
              </a:lnSpc>
            </a:pPr>
            <a:r>
              <a:rPr lang="en-US" altLang="en-US">
                <a:ea typeface="ＭＳ Ｐゴシック" panose="020B0600070205080204" pitchFamily="34" charset="-128"/>
              </a:rPr>
              <a:t>Priors are good!</a:t>
            </a:r>
          </a:p>
          <a:p>
            <a:pPr lvl="1" eaLnBrk="1" hangingPunct="1">
              <a:lnSpc>
                <a:spcPct val="90000"/>
              </a:lnSpc>
            </a:pPr>
            <a:r>
              <a:rPr lang="en-US" altLang="en-US">
                <a:ea typeface="ＭＳ Ｐゴシック" panose="020B0600070205080204" pitchFamily="34" charset="-128"/>
              </a:rPr>
              <a:t>Allow incorporating prior knowledge.</a:t>
            </a:r>
          </a:p>
          <a:p>
            <a:pPr lvl="1" eaLnBrk="1" hangingPunct="1">
              <a:lnSpc>
                <a:spcPct val="90000"/>
              </a:lnSpc>
            </a:pPr>
            <a:r>
              <a:rPr lang="en-US" altLang="en-US">
                <a:ea typeface="ＭＳ Ｐゴシック" panose="020B0600070205080204" pitchFamily="34" charset="-128"/>
              </a:rPr>
              <a:t>Effect of priors goes away with more data.</a:t>
            </a:r>
          </a:p>
          <a:p>
            <a:pPr lvl="1" eaLnBrk="1" hangingPunct="1">
              <a:lnSpc>
                <a:spcPct val="90000"/>
              </a:lnSpc>
            </a:pPr>
            <a:r>
              <a:rPr lang="en-US" altLang="en-US">
                <a:ea typeface="ＭＳ Ｐゴシック" panose="020B0600070205080204" pitchFamily="34" charset="-128"/>
              </a:rPr>
              <a:t>Priors don</a:t>
            </a:r>
            <a:r>
              <a:rPr lang="fr-FR" altLang="en-US">
                <a:ea typeface="ＭＳ Ｐゴシック" panose="020B0600070205080204" pitchFamily="34" charset="-128"/>
              </a:rPr>
              <a:t>’</a:t>
            </a:r>
            <a:r>
              <a:rPr lang="en-US" altLang="ja-JP">
                <a:ea typeface="ＭＳ Ｐゴシック" panose="020B0600070205080204" pitchFamily="34" charset="-128"/>
              </a:rPr>
              <a:t>t always have to be arbitrary. Sometimes objective criteria suggest what priors to use.</a:t>
            </a:r>
          </a:p>
          <a:p>
            <a:pPr eaLnBrk="1" hangingPunct="1">
              <a:lnSpc>
                <a:spcPct val="90000"/>
              </a:lnSpc>
            </a:pPr>
            <a:r>
              <a:rPr lang="en-US" altLang="en-US">
                <a:ea typeface="ＭＳ Ｐゴシック" panose="020B0600070205080204" pitchFamily="34" charset="-128"/>
              </a:rPr>
              <a:t>Maximum Entropy principle: prior probability assignment should be one with maximum entropy consistent with all prior knowledge or constraints. “Assumes the least”.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a:extLst>
              <a:ext uri="{FF2B5EF4-FFF2-40B4-BE49-F238E27FC236}">
                <a16:creationId xmlns:a16="http://schemas.microsoft.com/office/drawing/2014/main" id="{F03259D3-67A6-0D58-86A2-9594F7D29421}"/>
              </a:ext>
            </a:extLst>
          </p:cNvPr>
          <p:cNvSpPr>
            <a:spLocks noGrp="1"/>
          </p:cNvSpPr>
          <p:nvPr>
            <p:ph type="title"/>
          </p:nvPr>
        </p:nvSpPr>
        <p:spPr>
          <a:xfrm>
            <a:off x="612775" y="228600"/>
            <a:ext cx="8153400" cy="990600"/>
          </a:xfrm>
        </p:spPr>
        <p:txBody>
          <a:bodyPr/>
          <a:lstStyle/>
          <a:p>
            <a:r>
              <a:rPr lang="en-US" altLang="en-US">
                <a:ea typeface="ＭＳ Ｐゴシック" panose="020B0600070205080204" pitchFamily="34" charset="-128"/>
              </a:rPr>
              <a:t>Data likelihood</a:t>
            </a:r>
          </a:p>
        </p:txBody>
      </p:sp>
      <p:sp>
        <p:nvSpPr>
          <p:cNvPr id="3" name="Content Placeholder 2">
            <a:extLst>
              <a:ext uri="{FF2B5EF4-FFF2-40B4-BE49-F238E27FC236}">
                <a16:creationId xmlns:a16="http://schemas.microsoft.com/office/drawing/2014/main" id="{C23101BE-519A-09C9-0782-0700937DA92F}"/>
              </a:ext>
            </a:extLst>
          </p:cNvPr>
          <p:cNvSpPr>
            <a:spLocks noGrp="1"/>
          </p:cNvSpPr>
          <p:nvPr>
            <p:ph sz="quarter" idx="1"/>
          </p:nvPr>
        </p:nvSpPr>
        <p:spPr>
          <a:xfrm>
            <a:off x="612775" y="1600200"/>
            <a:ext cx="8153400" cy="4495800"/>
          </a:xfrm>
        </p:spPr>
        <p:txBody>
          <a:bodyPr/>
          <a:lstStyle/>
          <a:p>
            <a:pPr>
              <a:lnSpc>
                <a:spcPct val="90000"/>
              </a:lnSpc>
            </a:pPr>
            <a:r>
              <a:rPr lang="en-US" altLang="en-US">
                <a:ea typeface="ＭＳ Ｐゴシック" panose="020B0600070205080204" pitchFamily="34" charset="-128"/>
              </a:rPr>
              <a:t>Two main parts to the Bayesian machinery: the prior and the likelihood. </a:t>
            </a:r>
          </a:p>
          <a:p>
            <a:pPr>
              <a:lnSpc>
                <a:spcPct val="90000"/>
              </a:lnSpc>
            </a:pPr>
            <a:r>
              <a:rPr lang="en-US" altLang="en-US">
                <a:ea typeface="ＭＳ Ｐゴシック" panose="020B0600070205080204" pitchFamily="34" charset="-128"/>
              </a:rPr>
              <a:t>Likelihood Pr(D | M) is the probability of observed data, as prescribed by model M. </a:t>
            </a:r>
          </a:p>
          <a:p>
            <a:pPr>
              <a:lnSpc>
                <a:spcPct val="90000"/>
              </a:lnSpc>
            </a:pPr>
            <a:r>
              <a:rPr lang="en-US" altLang="en-US">
                <a:ea typeface="ＭＳ Ｐゴシック" panose="020B0600070205080204" pitchFamily="34" charset="-128"/>
              </a:rPr>
              <a:t>Sometimes M does not produce a likelihood; rather it produces some number (e.g., predicted age of survival) that can be compared to data (e.g., real age of survival) through an error function (e.g., squared difference).</a:t>
            </a:r>
          </a:p>
          <a:p>
            <a:pPr>
              <a:lnSpc>
                <a:spcPct val="90000"/>
              </a:lnSpc>
            </a:pPr>
            <a:r>
              <a:rPr lang="en-US" altLang="en-US">
                <a:ea typeface="ＭＳ Ｐゴシック" panose="020B0600070205080204" pitchFamily="34" charset="-128"/>
              </a:rPr>
              <a:t>In such cases, define Pr(D|M) </a:t>
            </a:r>
            <a:r>
              <a:rPr lang="en-US" altLang="en-US">
                <a:latin typeface="Times" pitchFamily="2" charset="0"/>
                <a:ea typeface="ＭＳ Ｐゴシック" panose="020B0600070205080204" pitchFamily="34" charset="-128"/>
              </a:rPr>
              <a:t>α</a:t>
            </a:r>
            <a:r>
              <a:rPr lang="en-US" altLang="en-US">
                <a:ea typeface="ＭＳ Ｐゴシック" panose="020B0600070205080204" pitchFamily="34" charset="-128"/>
              </a:rPr>
              <a:t> exp(-error)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a:extLst>
              <a:ext uri="{FF2B5EF4-FFF2-40B4-BE49-F238E27FC236}">
                <a16:creationId xmlns:a16="http://schemas.microsoft.com/office/drawing/2014/main" id="{34D17637-56B4-5D10-957E-1AC3CA910693}"/>
              </a:ext>
            </a:extLst>
          </p:cNvPr>
          <p:cNvSpPr>
            <a:spLocks noGrp="1"/>
          </p:cNvSpPr>
          <p:nvPr>
            <p:ph type="title"/>
          </p:nvPr>
        </p:nvSpPr>
        <p:spPr>
          <a:xfrm>
            <a:off x="612775" y="228600"/>
            <a:ext cx="8378825" cy="990600"/>
          </a:xfrm>
        </p:spPr>
        <p:txBody>
          <a:bodyPr/>
          <a:lstStyle/>
          <a:p>
            <a:r>
              <a:rPr lang="en-US" altLang="en-US" sz="3600">
                <a:ea typeface="ＭＳ Ｐゴシック" panose="020B0600070205080204" pitchFamily="34" charset="-128"/>
              </a:rPr>
              <a:t>Parameter estimation and model selection</a:t>
            </a:r>
          </a:p>
        </p:txBody>
      </p:sp>
      <p:sp>
        <p:nvSpPr>
          <p:cNvPr id="21506" name="Content Placeholder 2">
            <a:extLst>
              <a:ext uri="{FF2B5EF4-FFF2-40B4-BE49-F238E27FC236}">
                <a16:creationId xmlns:a16="http://schemas.microsoft.com/office/drawing/2014/main" id="{82B76B33-91AF-8590-0ED7-B631729A6569}"/>
              </a:ext>
            </a:extLst>
          </p:cNvPr>
          <p:cNvSpPr>
            <a:spLocks noGrp="1"/>
          </p:cNvSpPr>
          <p:nvPr>
            <p:ph sz="quarter" idx="1"/>
          </p:nvPr>
        </p:nvSpPr>
        <p:spPr>
          <a:xfrm>
            <a:off x="612775" y="1600200"/>
            <a:ext cx="8378825" cy="4495800"/>
          </a:xfrm>
        </p:spPr>
        <p:txBody>
          <a:bodyPr/>
          <a:lstStyle/>
          <a:p>
            <a:r>
              <a:rPr lang="en-US" altLang="en-US" dirty="0">
                <a:ea typeface="ＭＳ Ｐゴシック" panose="020B0600070205080204" pitchFamily="34" charset="-128"/>
              </a:rPr>
              <a:t>Class of models M(w): each </a:t>
            </a:r>
            <a:r>
              <a:rPr lang="en-US" altLang="en-US" i="1" dirty="0">
                <a:ea typeface="ＭＳ Ｐゴシック" panose="020B0600070205080204" pitchFamily="34" charset="-128"/>
              </a:rPr>
              <a:t>w</a:t>
            </a:r>
            <a:r>
              <a:rPr lang="en-US" altLang="en-US" dirty="0">
                <a:ea typeface="ＭＳ Ｐゴシック" panose="020B0600070205080204" pitchFamily="34" charset="-128"/>
              </a:rPr>
              <a:t> implies a different model.</a:t>
            </a:r>
          </a:p>
          <a:p>
            <a:r>
              <a:rPr lang="en-US" altLang="en-US" dirty="0">
                <a:ea typeface="ＭＳ Ｐゴシック" panose="020B0600070205080204" pitchFamily="34" charset="-128"/>
              </a:rPr>
              <a:t>Goal: find “best” model within a class of models. Best model means “best supported by data”.</a:t>
            </a:r>
          </a:p>
          <a:p>
            <a:r>
              <a:rPr lang="en-US" altLang="en-US" dirty="0">
                <a:ea typeface="ＭＳ Ｐゴシック" panose="020B0600070205080204" pitchFamily="34" charset="-128"/>
              </a:rPr>
              <a:t>Find </a:t>
            </a:r>
            <a:r>
              <a:rPr lang="en-US" altLang="en-US" i="1" dirty="0">
                <a:ea typeface="ＭＳ Ｐゴシック" panose="020B0600070205080204" pitchFamily="34" charset="-128"/>
              </a:rPr>
              <a:t>w</a:t>
            </a:r>
            <a:r>
              <a:rPr lang="en-US" altLang="en-US" dirty="0">
                <a:ea typeface="ＭＳ Ｐゴシック" panose="020B0600070205080204" pitchFamily="34" charset="-128"/>
              </a:rPr>
              <a:t> that maximizes </a:t>
            </a:r>
            <a:r>
              <a:rPr lang="en-US" altLang="en-US" dirty="0" err="1">
                <a:ea typeface="ＭＳ Ｐゴシック" panose="020B0600070205080204" pitchFamily="34" charset="-128"/>
              </a:rPr>
              <a:t>Pr</a:t>
            </a:r>
            <a:r>
              <a:rPr lang="en-US" altLang="en-US" dirty="0">
                <a:ea typeface="ＭＳ Ｐゴシック" panose="020B0600070205080204" pitchFamily="34" charset="-128"/>
              </a:rPr>
              <a:t>(M(w) | D). This is called “maximum a posteriori” (MAP) estimation.</a:t>
            </a:r>
          </a:p>
          <a:p>
            <a:r>
              <a:rPr lang="en-US" altLang="en-US" dirty="0">
                <a:ea typeface="ＭＳ Ｐゴシック" panose="020B0600070205080204" pitchFamily="34" charset="-128"/>
              </a:rPr>
              <a:t>A cheaper goal: Find </a:t>
            </a:r>
            <a:r>
              <a:rPr lang="en-US" altLang="en-US" i="1" dirty="0">
                <a:ea typeface="ＭＳ Ｐゴシック" panose="020B0600070205080204" pitchFamily="34" charset="-128"/>
              </a:rPr>
              <a:t>w </a:t>
            </a:r>
            <a:r>
              <a:rPr lang="en-US" altLang="en-US" dirty="0">
                <a:ea typeface="ＭＳ Ｐゴシック" panose="020B0600070205080204" pitchFamily="34" charset="-128"/>
              </a:rPr>
              <a:t>that maximizes </a:t>
            </a:r>
            <a:r>
              <a:rPr lang="en-US" altLang="en-US" dirty="0" err="1">
                <a:ea typeface="ＭＳ Ｐゴシック" panose="020B0600070205080204" pitchFamily="34" charset="-128"/>
              </a:rPr>
              <a:t>Pr</a:t>
            </a:r>
            <a:r>
              <a:rPr lang="en-US" altLang="en-US" dirty="0">
                <a:ea typeface="ＭＳ Ｐゴシック" panose="020B0600070205080204" pitchFamily="34" charset="-128"/>
              </a:rPr>
              <a:t> (D | M(w)). This is called “maximum likelihood” (ML) estimation.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506">
                                            <p:txEl>
                                              <p:pRg st="0" end="0"/>
                                            </p:txEl>
                                          </p:spTgt>
                                        </p:tgtEl>
                                        <p:attrNameLst>
                                          <p:attrName>style.visibility</p:attrName>
                                        </p:attrNameLst>
                                      </p:cBhvr>
                                      <p:to>
                                        <p:strVal val="visible"/>
                                      </p:to>
                                    </p:set>
                                    <p:animEffect transition="in" filter="dissolve">
                                      <p:cBhvr>
                                        <p:cTn id="7" dur="500"/>
                                        <p:tgtEl>
                                          <p:spTgt spid="2150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1506">
                                            <p:txEl>
                                              <p:pRg st="1" end="1"/>
                                            </p:txEl>
                                          </p:spTgt>
                                        </p:tgtEl>
                                        <p:attrNameLst>
                                          <p:attrName>style.visibility</p:attrName>
                                        </p:attrNameLst>
                                      </p:cBhvr>
                                      <p:to>
                                        <p:strVal val="visible"/>
                                      </p:to>
                                    </p:set>
                                    <p:animEffect transition="in" filter="dissolve">
                                      <p:cBhvr>
                                        <p:cTn id="12" dur="500"/>
                                        <p:tgtEl>
                                          <p:spTgt spid="2150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1506">
                                            <p:txEl>
                                              <p:pRg st="2" end="2"/>
                                            </p:txEl>
                                          </p:spTgt>
                                        </p:tgtEl>
                                        <p:attrNameLst>
                                          <p:attrName>style.visibility</p:attrName>
                                        </p:attrNameLst>
                                      </p:cBhvr>
                                      <p:to>
                                        <p:strVal val="visible"/>
                                      </p:to>
                                    </p:set>
                                    <p:animEffect transition="in" filter="dissolve">
                                      <p:cBhvr>
                                        <p:cTn id="17" dur="500"/>
                                        <p:tgtEl>
                                          <p:spTgt spid="2150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1506">
                                            <p:txEl>
                                              <p:pRg st="3" end="3"/>
                                            </p:txEl>
                                          </p:spTgt>
                                        </p:tgtEl>
                                        <p:attrNameLst>
                                          <p:attrName>style.visibility</p:attrName>
                                        </p:attrNameLst>
                                      </p:cBhvr>
                                      <p:to>
                                        <p:strVal val="visible"/>
                                      </p:to>
                                    </p:set>
                                    <p:animEffect transition="in" filter="dissolve">
                                      <p:cBhvr>
                                        <p:cTn id="22" dur="500"/>
                                        <p:tgtEl>
                                          <p:spTgt spid="2150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a:extLst>
              <a:ext uri="{FF2B5EF4-FFF2-40B4-BE49-F238E27FC236}">
                <a16:creationId xmlns:a16="http://schemas.microsoft.com/office/drawing/2014/main" id="{1BD880AE-9C3B-3DC4-F596-68A6450BDEE7}"/>
              </a:ext>
            </a:extLst>
          </p:cNvPr>
          <p:cNvSpPr>
            <a:spLocks noGrp="1"/>
          </p:cNvSpPr>
          <p:nvPr>
            <p:ph type="title"/>
          </p:nvPr>
        </p:nvSpPr>
        <p:spPr>
          <a:xfrm>
            <a:off x="612775" y="228600"/>
            <a:ext cx="8153400" cy="990600"/>
          </a:xfrm>
        </p:spPr>
        <p:txBody>
          <a:bodyPr/>
          <a:lstStyle/>
          <a:p>
            <a:pPr eaLnBrk="1" hangingPunct="1"/>
            <a:r>
              <a:rPr lang="en-US" altLang="en-US">
                <a:ea typeface="ＭＳ Ｐゴシック" panose="020B0600070205080204" pitchFamily="34" charset="-128"/>
              </a:rPr>
              <a:t>Parameter estimation</a:t>
            </a:r>
          </a:p>
        </p:txBody>
      </p:sp>
      <p:sp>
        <p:nvSpPr>
          <p:cNvPr id="22530" name="Content Placeholder 2">
            <a:extLst>
              <a:ext uri="{FF2B5EF4-FFF2-40B4-BE49-F238E27FC236}">
                <a16:creationId xmlns:a16="http://schemas.microsoft.com/office/drawing/2014/main" id="{C88D0EBB-146E-C0E1-3907-2B8443709081}"/>
              </a:ext>
            </a:extLst>
          </p:cNvPr>
          <p:cNvSpPr>
            <a:spLocks noGrp="1"/>
          </p:cNvSpPr>
          <p:nvPr>
            <p:ph sz="quarter" idx="1"/>
          </p:nvPr>
        </p:nvSpPr>
        <p:spPr>
          <a:xfrm>
            <a:off x="304800" y="1600200"/>
            <a:ext cx="8839200" cy="5257800"/>
          </a:xfrm>
        </p:spPr>
        <p:txBody>
          <a:bodyPr/>
          <a:lstStyle/>
          <a:p>
            <a:pPr eaLnBrk="1" hangingPunct="1">
              <a:lnSpc>
                <a:spcPct val="90000"/>
              </a:lnSpc>
            </a:pPr>
            <a:r>
              <a:rPr lang="en-US" altLang="en-US" sz="2700">
                <a:ea typeface="ＭＳ Ｐゴシック" panose="020B0600070205080204" pitchFamily="34" charset="-128"/>
              </a:rPr>
              <a:t>Single die with 4 faces, sequence data</a:t>
            </a:r>
          </a:p>
          <a:p>
            <a:pPr eaLnBrk="1" hangingPunct="1">
              <a:lnSpc>
                <a:spcPct val="90000"/>
              </a:lnSpc>
            </a:pPr>
            <a:endParaRPr lang="en-US" altLang="en-US" sz="2700">
              <a:ea typeface="ＭＳ Ｐゴシック" panose="020B0600070205080204" pitchFamily="34" charset="-128"/>
            </a:endParaRPr>
          </a:p>
          <a:p>
            <a:pPr lvl="1" eaLnBrk="1" hangingPunct="1">
              <a:lnSpc>
                <a:spcPct val="90000"/>
              </a:lnSpc>
            </a:pPr>
            <a:r>
              <a:rPr lang="en-US" altLang="en-US" sz="2400">
                <a:ea typeface="ＭＳ Ｐゴシック" panose="020B0600070205080204" pitchFamily="34" charset="-128"/>
              </a:rPr>
              <a:t>Model: same die; {p</a:t>
            </a:r>
            <a:r>
              <a:rPr lang="en-US" altLang="en-US" sz="2400" baseline="-25000">
                <a:ea typeface="ＭＳ Ｐゴシック" panose="020B0600070205080204" pitchFamily="34" charset="-128"/>
              </a:rPr>
              <a:t>i</a:t>
            </a:r>
            <a:r>
              <a:rPr lang="en-US" altLang="en-US" sz="2400">
                <a:ea typeface="ＭＳ Ｐゴシック" panose="020B0600070205080204" pitchFamily="34" charset="-128"/>
              </a:rPr>
              <a:t>}</a:t>
            </a:r>
          </a:p>
          <a:p>
            <a:pPr lvl="1" eaLnBrk="1" hangingPunct="1">
              <a:lnSpc>
                <a:spcPct val="90000"/>
              </a:lnSpc>
            </a:pPr>
            <a:r>
              <a:rPr lang="en-US" altLang="en-US" sz="2400">
                <a:ea typeface="ＭＳ Ｐゴシック" panose="020B0600070205080204" pitchFamily="34" charset="-128"/>
              </a:rPr>
              <a:t>Goal: estimate {p</a:t>
            </a:r>
            <a:r>
              <a:rPr lang="en-US" altLang="en-US" sz="2400" baseline="-25000">
                <a:ea typeface="ＭＳ Ｐゴシック" panose="020B0600070205080204" pitchFamily="34" charset="-128"/>
              </a:rPr>
              <a:t>i</a:t>
            </a:r>
            <a:r>
              <a:rPr lang="en-US" altLang="en-US" sz="2400">
                <a:ea typeface="ＭＳ Ｐゴシック" panose="020B0600070205080204" pitchFamily="34" charset="-128"/>
              </a:rPr>
              <a:t>}</a:t>
            </a:r>
          </a:p>
          <a:p>
            <a:pPr lvl="4" eaLnBrk="1" hangingPunct="1">
              <a:lnSpc>
                <a:spcPct val="90000"/>
              </a:lnSpc>
            </a:pPr>
            <a:endParaRPr lang="en-US" altLang="en-US" sz="1900">
              <a:ea typeface="ＭＳ Ｐゴシック" panose="020B0600070205080204" pitchFamily="34" charset="-128"/>
            </a:endParaRPr>
          </a:p>
          <a:p>
            <a:pPr lvl="2" eaLnBrk="1" hangingPunct="1">
              <a:lnSpc>
                <a:spcPct val="90000"/>
              </a:lnSpc>
            </a:pPr>
            <a:r>
              <a:rPr lang="en-US" altLang="en-US" sz="2100">
                <a:ea typeface="ＭＳ Ｐゴシック" panose="020B0600070205080204" pitchFamily="34" charset="-128"/>
              </a:rPr>
              <a:t>Likelihood: </a:t>
            </a:r>
          </a:p>
          <a:p>
            <a:pPr lvl="2" eaLnBrk="1" hangingPunct="1">
              <a:lnSpc>
                <a:spcPct val="90000"/>
              </a:lnSpc>
            </a:pPr>
            <a:r>
              <a:rPr lang="en-US" altLang="en-US" sz="2100">
                <a:ea typeface="ＭＳ Ｐゴシック" panose="020B0600070205080204" pitchFamily="34" charset="-128"/>
              </a:rPr>
              <a:t>Prior: P(M) is constant for uniform prior</a:t>
            </a:r>
          </a:p>
          <a:p>
            <a:pPr lvl="2" eaLnBrk="1" hangingPunct="1">
              <a:lnSpc>
                <a:spcPct val="90000"/>
              </a:lnSpc>
            </a:pPr>
            <a:r>
              <a:rPr lang="en-US" altLang="en-US" sz="2100">
                <a:ea typeface="ＭＳ Ｐゴシック" panose="020B0600070205080204" pitchFamily="34" charset="-128"/>
              </a:rPr>
              <a:t>Maximize Posterior prob. :</a:t>
            </a:r>
            <a:br>
              <a:rPr lang="en-US" altLang="en-US" sz="2100">
                <a:ea typeface="ＭＳ Ｐゴシック" panose="020B0600070205080204" pitchFamily="34" charset="-128"/>
              </a:rPr>
            </a:br>
            <a:r>
              <a:rPr lang="en-US" altLang="en-US" sz="700">
                <a:ea typeface="ＭＳ Ｐゴシック" panose="020B0600070205080204" pitchFamily="34" charset="-128"/>
              </a:rPr>
              <a:t> </a:t>
            </a:r>
            <a:br>
              <a:rPr lang="en-US" altLang="en-US" sz="2100">
                <a:ea typeface="ＭＳ Ｐゴシック" panose="020B0600070205080204" pitchFamily="34" charset="-128"/>
              </a:rPr>
            </a:br>
            <a:r>
              <a:rPr lang="en-US" altLang="en-US" sz="2100">
                <a:ea typeface="ＭＳ Ｐゴシック" panose="020B0600070205080204" pitchFamily="34" charset="-128"/>
              </a:rPr>
              <a:t>i.e, minimize</a:t>
            </a:r>
            <a:br>
              <a:rPr lang="en-US" altLang="en-US" sz="2100">
                <a:ea typeface="ＭＳ Ｐゴシック" panose="020B0600070205080204" pitchFamily="34" charset="-128"/>
              </a:rPr>
            </a:br>
            <a:r>
              <a:rPr lang="en-US" altLang="en-US" sz="2100">
                <a:ea typeface="ＭＳ Ｐゴシック" panose="020B0600070205080204" pitchFamily="34" charset="-128"/>
              </a:rPr>
              <a:t>i.e, minimize</a:t>
            </a:r>
            <a:br>
              <a:rPr lang="en-US" altLang="en-US" sz="2100">
                <a:ea typeface="ＭＳ Ｐゴシック" panose="020B0600070205080204" pitchFamily="34" charset="-128"/>
              </a:rPr>
            </a:br>
            <a:br>
              <a:rPr lang="en-US" altLang="en-US" sz="2100">
                <a:ea typeface="ＭＳ Ｐゴシック" panose="020B0600070205080204" pitchFamily="34" charset="-128"/>
              </a:rPr>
            </a:br>
            <a:r>
              <a:rPr lang="en-US" altLang="en-US" sz="2100">
                <a:ea typeface="ＭＳ Ｐゴシック" panose="020B0600070205080204" pitchFamily="34" charset="-128"/>
              </a:rPr>
              <a:t>MAP (max. a posteriori) with uniform prior = ML  (max. likelihood)</a:t>
            </a:r>
          </a:p>
        </p:txBody>
      </p:sp>
      <p:graphicFrame>
        <p:nvGraphicFramePr>
          <p:cNvPr id="22531" name="Object 2">
            <a:extLst>
              <a:ext uri="{FF2B5EF4-FFF2-40B4-BE49-F238E27FC236}">
                <a16:creationId xmlns:a16="http://schemas.microsoft.com/office/drawing/2014/main" id="{1F8D7762-626E-404A-961A-1E1355A2BF57}"/>
              </a:ext>
            </a:extLst>
          </p:cNvPr>
          <p:cNvGraphicFramePr>
            <a:graphicFrameLocks noChangeAspect="1"/>
          </p:cNvGraphicFramePr>
          <p:nvPr/>
        </p:nvGraphicFramePr>
        <p:xfrm>
          <a:off x="2135188" y="2127250"/>
          <a:ext cx="3017837" cy="333375"/>
        </p:xfrm>
        <a:graphic>
          <a:graphicData uri="http://schemas.openxmlformats.org/presentationml/2006/ole">
            <mc:AlternateContent xmlns:mc="http://schemas.openxmlformats.org/markup-compatibility/2006">
              <mc:Choice xmlns:v="urn:schemas-microsoft-com:vml" Requires="v">
                <p:oleObj name="Equation" r:id="rId2" imgW="2070100" imgH="228600" progId="Equation.3">
                  <p:embed/>
                </p:oleObj>
              </mc:Choice>
              <mc:Fallback>
                <p:oleObj name="Equation" r:id="rId2" imgW="2070100" imgH="22860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5188" y="2127250"/>
                        <a:ext cx="3017837"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2532" name="Object 3">
            <a:extLst>
              <a:ext uri="{FF2B5EF4-FFF2-40B4-BE49-F238E27FC236}">
                <a16:creationId xmlns:a16="http://schemas.microsoft.com/office/drawing/2014/main" id="{22AFDB18-E1CB-6F3F-6613-7FE0EABDD941}"/>
              </a:ext>
            </a:extLst>
          </p:cNvPr>
          <p:cNvGraphicFramePr>
            <a:graphicFrameLocks noChangeAspect="1"/>
          </p:cNvGraphicFramePr>
          <p:nvPr/>
        </p:nvGraphicFramePr>
        <p:xfrm>
          <a:off x="2743200" y="3657600"/>
          <a:ext cx="2513013" cy="458788"/>
        </p:xfrm>
        <a:graphic>
          <a:graphicData uri="http://schemas.openxmlformats.org/presentationml/2006/ole">
            <mc:AlternateContent xmlns:mc="http://schemas.openxmlformats.org/markup-compatibility/2006">
              <mc:Choice xmlns:v="urn:schemas-microsoft-com:vml" Requires="v">
                <p:oleObj name="Equation" r:id="rId4" imgW="1701800" imgH="393700" progId="Equation.3">
                  <p:embed/>
                </p:oleObj>
              </mc:Choice>
              <mc:Fallback>
                <p:oleObj name="Equation" r:id="rId4" imgW="1701800" imgH="3937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200" y="3657600"/>
                        <a:ext cx="2513013" cy="458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2533" name="Object 4">
            <a:extLst>
              <a:ext uri="{FF2B5EF4-FFF2-40B4-BE49-F238E27FC236}">
                <a16:creationId xmlns:a16="http://schemas.microsoft.com/office/drawing/2014/main" id="{406239BD-2B34-69B2-6EF0-01C1B383B626}"/>
              </a:ext>
            </a:extLst>
          </p:cNvPr>
          <p:cNvGraphicFramePr>
            <a:graphicFrameLocks noChangeAspect="1"/>
          </p:cNvGraphicFramePr>
          <p:nvPr/>
        </p:nvGraphicFramePr>
        <p:xfrm>
          <a:off x="3124200" y="4792663"/>
          <a:ext cx="5173663" cy="236537"/>
        </p:xfrm>
        <a:graphic>
          <a:graphicData uri="http://schemas.openxmlformats.org/presentationml/2006/ole">
            <mc:AlternateContent xmlns:mc="http://schemas.openxmlformats.org/markup-compatibility/2006">
              <mc:Choice xmlns:v="urn:schemas-microsoft-com:vml" Requires="v">
                <p:oleObj name="Equation" r:id="rId6" imgW="3505200" imgH="203200" progId="Equation.3">
                  <p:embed/>
                </p:oleObj>
              </mc:Choice>
              <mc:Fallback>
                <p:oleObj name="Equation" r:id="rId6" imgW="3505200" imgH="20320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24200" y="4792663"/>
                        <a:ext cx="5173663" cy="236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2534" name="Object 5">
            <a:extLst>
              <a:ext uri="{FF2B5EF4-FFF2-40B4-BE49-F238E27FC236}">
                <a16:creationId xmlns:a16="http://schemas.microsoft.com/office/drawing/2014/main" id="{EC644259-7A3E-AD53-9B46-F4C8F6C463B3}"/>
              </a:ext>
            </a:extLst>
          </p:cNvPr>
          <p:cNvGraphicFramePr>
            <a:graphicFrameLocks noChangeAspect="1"/>
          </p:cNvGraphicFramePr>
          <p:nvPr/>
        </p:nvGraphicFramePr>
        <p:xfrm>
          <a:off x="3143250" y="5029200"/>
          <a:ext cx="4876800" cy="428625"/>
        </p:xfrm>
        <a:graphic>
          <a:graphicData uri="http://schemas.openxmlformats.org/presentationml/2006/ole">
            <mc:AlternateContent xmlns:mc="http://schemas.openxmlformats.org/markup-compatibility/2006">
              <mc:Choice xmlns:v="urn:schemas-microsoft-com:vml" Requires="v">
                <p:oleObj name="Equation" r:id="rId8" imgW="3302000" imgH="368300" progId="Equation.3">
                  <p:embed/>
                </p:oleObj>
              </mc:Choice>
              <mc:Fallback>
                <p:oleObj name="Equation" r:id="rId8" imgW="3302000" imgH="368300" progId="Equation.3">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43250" y="5029200"/>
                        <a:ext cx="4876800"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2535" name="Object 6">
            <a:extLst>
              <a:ext uri="{FF2B5EF4-FFF2-40B4-BE49-F238E27FC236}">
                <a16:creationId xmlns:a16="http://schemas.microsoft.com/office/drawing/2014/main" id="{E332F922-E5AC-06A6-7D8B-2F51ECC1C545}"/>
              </a:ext>
            </a:extLst>
          </p:cNvPr>
          <p:cNvGraphicFramePr>
            <a:graphicFrameLocks noChangeAspect="1"/>
          </p:cNvGraphicFramePr>
          <p:nvPr/>
        </p:nvGraphicFramePr>
        <p:xfrm>
          <a:off x="4495800" y="4267200"/>
          <a:ext cx="2719388" cy="487363"/>
        </p:xfrm>
        <a:graphic>
          <a:graphicData uri="http://schemas.openxmlformats.org/presentationml/2006/ole">
            <mc:AlternateContent xmlns:mc="http://schemas.openxmlformats.org/markup-compatibility/2006">
              <mc:Choice xmlns:v="urn:schemas-microsoft-com:vml" Requires="v">
                <p:oleObj name="Equation" r:id="rId10" imgW="1841500" imgH="419100" progId="Equation.3">
                  <p:embed/>
                </p:oleObj>
              </mc:Choice>
              <mc:Fallback>
                <p:oleObj name="Equation" r:id="rId10" imgW="1841500" imgH="419100" progId="Equation.3">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95800" y="4267200"/>
                        <a:ext cx="2719388" cy="487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a:extLst>
              <a:ext uri="{FF2B5EF4-FFF2-40B4-BE49-F238E27FC236}">
                <a16:creationId xmlns:a16="http://schemas.microsoft.com/office/drawing/2014/main" id="{58B6DDB5-4A10-FC14-C4F8-5F8A5107F22E}"/>
              </a:ext>
            </a:extLst>
          </p:cNvPr>
          <p:cNvSpPr>
            <a:spLocks noGrp="1"/>
          </p:cNvSpPr>
          <p:nvPr>
            <p:ph type="title"/>
          </p:nvPr>
        </p:nvSpPr>
        <p:spPr>
          <a:xfrm>
            <a:off x="612775" y="228600"/>
            <a:ext cx="8153400" cy="990600"/>
          </a:xfrm>
        </p:spPr>
        <p:txBody>
          <a:bodyPr/>
          <a:lstStyle/>
          <a:p>
            <a:r>
              <a:rPr lang="en-US" altLang="en-US">
                <a:ea typeface="ＭＳ Ｐゴシック" panose="020B0600070205080204" pitchFamily="34" charset="-128"/>
              </a:rPr>
              <a:t>ML estimation</a:t>
            </a:r>
          </a:p>
        </p:txBody>
      </p:sp>
      <p:sp>
        <p:nvSpPr>
          <p:cNvPr id="23554" name="Content Placeholder 2">
            <a:extLst>
              <a:ext uri="{FF2B5EF4-FFF2-40B4-BE49-F238E27FC236}">
                <a16:creationId xmlns:a16="http://schemas.microsoft.com/office/drawing/2014/main" id="{517DD4F7-5EB3-F7AC-BAAC-CF8783134F0D}"/>
              </a:ext>
            </a:extLst>
          </p:cNvPr>
          <p:cNvSpPr>
            <a:spLocks noGrp="1"/>
          </p:cNvSpPr>
          <p:nvPr>
            <p:ph sz="quarter" idx="1"/>
          </p:nvPr>
        </p:nvSpPr>
        <p:spPr>
          <a:xfrm>
            <a:off x="612775" y="1600200"/>
            <a:ext cx="8153400" cy="4495800"/>
          </a:xfrm>
        </p:spPr>
        <p:txBody>
          <a:bodyPr/>
          <a:lstStyle/>
          <a:p>
            <a:pPr lvl="1"/>
            <a:r>
              <a:rPr lang="en-US" altLang="en-US" sz="2400" dirty="0">
                <a:ea typeface="ＭＳ Ｐゴシック" panose="020B0600070205080204" pitchFamily="34" charset="-128"/>
              </a:rPr>
              <a:t>Method of Lagrange multiplier</a:t>
            </a:r>
          </a:p>
          <a:p>
            <a:pPr lvl="2"/>
            <a:r>
              <a:rPr lang="en-US" altLang="en-US" sz="2100" dirty="0">
                <a:ea typeface="ＭＳ Ｐゴシック" panose="020B0600070205080204" pitchFamily="34" charset="-128"/>
              </a:rPr>
              <a:t>Optimize</a:t>
            </a:r>
          </a:p>
          <a:p>
            <a:pPr lvl="1"/>
            <a:endParaRPr lang="en-US" altLang="en-US" dirty="0">
              <a:ea typeface="ＭＳ Ｐゴシック" panose="020B0600070205080204" pitchFamily="34" charset="-128"/>
            </a:endParaRPr>
          </a:p>
          <a:p>
            <a:pPr lvl="1"/>
            <a:endParaRPr lang="en-US" altLang="en-US" dirty="0">
              <a:ea typeface="ＭＳ Ｐゴシック" panose="020B0600070205080204" pitchFamily="34" charset="-128"/>
            </a:endParaRPr>
          </a:p>
          <a:p>
            <a:pPr lvl="1"/>
            <a:endParaRPr lang="en-US" altLang="en-US" dirty="0">
              <a:ea typeface="ＭＳ Ｐゴシック" panose="020B0600070205080204" pitchFamily="34" charset="-128"/>
            </a:endParaRPr>
          </a:p>
          <a:p>
            <a:pPr lvl="1"/>
            <a:endParaRPr lang="en-US" altLang="en-US" dirty="0">
              <a:ea typeface="ＭＳ Ｐゴシック" panose="020B0600070205080204" pitchFamily="34" charset="-128"/>
            </a:endParaRPr>
          </a:p>
          <a:p>
            <a:pPr lvl="1"/>
            <a:endParaRPr lang="en-US" altLang="en-US" dirty="0">
              <a:ea typeface="ＭＳ Ｐゴシック" panose="020B0600070205080204" pitchFamily="34" charset="-128"/>
            </a:endParaRPr>
          </a:p>
          <a:p>
            <a:endParaRPr lang="en-US" altLang="en-US" sz="2600" dirty="0">
              <a:ea typeface="ＭＳ Ｐゴシック" panose="020B0600070205080204" pitchFamily="34" charset="-128"/>
            </a:endParaRPr>
          </a:p>
        </p:txBody>
      </p:sp>
      <p:graphicFrame>
        <p:nvGraphicFramePr>
          <p:cNvPr id="23555" name="Object 5">
            <a:extLst>
              <a:ext uri="{FF2B5EF4-FFF2-40B4-BE49-F238E27FC236}">
                <a16:creationId xmlns:a16="http://schemas.microsoft.com/office/drawing/2014/main" id="{BE9B22E8-0BE7-8ED9-9CC5-C0018539EB95}"/>
              </a:ext>
            </a:extLst>
          </p:cNvPr>
          <p:cNvGraphicFramePr>
            <a:graphicFrameLocks noChangeAspect="1"/>
          </p:cNvGraphicFramePr>
          <p:nvPr/>
        </p:nvGraphicFramePr>
        <p:xfrm>
          <a:off x="3090863" y="2143125"/>
          <a:ext cx="3919537" cy="1438275"/>
        </p:xfrm>
        <a:graphic>
          <a:graphicData uri="http://schemas.openxmlformats.org/presentationml/2006/ole">
            <mc:AlternateContent xmlns:mc="http://schemas.openxmlformats.org/markup-compatibility/2006">
              <mc:Choice xmlns:v="urn:schemas-microsoft-com:vml" Requires="v">
                <p:oleObj name="Equation" r:id="rId2" imgW="2019300" imgH="939800" progId="Equation.3">
                  <p:embed/>
                </p:oleObj>
              </mc:Choice>
              <mc:Fallback>
                <p:oleObj name="Equation" r:id="rId2" imgW="2019300" imgH="939800" progId="Equation.3">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0863" y="2143125"/>
                        <a:ext cx="3919537" cy="143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56" name="Object 3">
            <a:extLst>
              <a:ext uri="{FF2B5EF4-FFF2-40B4-BE49-F238E27FC236}">
                <a16:creationId xmlns:a16="http://schemas.microsoft.com/office/drawing/2014/main" id="{235DD444-55A6-8E16-9253-48BE4E6F1216}"/>
              </a:ext>
            </a:extLst>
          </p:cNvPr>
          <p:cNvGraphicFramePr>
            <a:graphicFrameLocks noChangeAspect="1"/>
          </p:cNvGraphicFramePr>
          <p:nvPr/>
        </p:nvGraphicFramePr>
        <p:xfrm>
          <a:off x="990600" y="3698875"/>
          <a:ext cx="7034213" cy="2244725"/>
        </p:xfrm>
        <a:graphic>
          <a:graphicData uri="http://schemas.openxmlformats.org/presentationml/2006/ole">
            <mc:AlternateContent xmlns:mc="http://schemas.openxmlformats.org/markup-compatibility/2006">
              <mc:Choice xmlns:v="urn:schemas-microsoft-com:vml" Requires="v">
                <p:oleObj name="Equation" r:id="rId4" imgW="3606800" imgH="1460500" progId="Equation.3">
                  <p:embed/>
                </p:oleObj>
              </mc:Choice>
              <mc:Fallback>
                <p:oleObj name="Equation" r:id="rId4" imgW="3606800" imgH="14605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3698875"/>
                        <a:ext cx="7034213" cy="224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docProps/app.xml><?xml version="1.0" encoding="utf-8"?>
<Properties xmlns="http://schemas.openxmlformats.org/officeDocument/2006/extended-properties" xmlns:vt="http://schemas.openxmlformats.org/officeDocument/2006/docPropsVTypes">
  <Template>Median</Template>
  <TotalTime>2906</TotalTime>
  <Words>1120</Words>
  <Application>Microsoft Macintosh PowerPoint</Application>
  <PresentationFormat>On-screen Show (4:3)</PresentationFormat>
  <Paragraphs>144</Paragraphs>
  <Slides>20</Slides>
  <Notes>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3</vt:i4>
      </vt:variant>
      <vt:variant>
        <vt:lpstr>Slide Titles</vt:lpstr>
      </vt:variant>
      <vt:variant>
        <vt:i4>20</vt:i4>
      </vt:variant>
    </vt:vector>
  </HeadingPairs>
  <TitlesOfParts>
    <vt:vector size="31" baseType="lpstr">
      <vt:lpstr>Arial</vt:lpstr>
      <vt:lpstr>Calibri</vt:lpstr>
      <vt:lpstr>Lucida Grande</vt:lpstr>
      <vt:lpstr>Times</vt:lpstr>
      <vt:lpstr>Tw Cen MT</vt:lpstr>
      <vt:lpstr>Wingdings</vt:lpstr>
      <vt:lpstr>Wingdings 2</vt:lpstr>
      <vt:lpstr>Median</vt:lpstr>
      <vt:lpstr>Equation</vt:lpstr>
      <vt:lpstr>Microsoft Equation 3.0</vt:lpstr>
      <vt:lpstr>Microsoft Equation</vt:lpstr>
      <vt:lpstr>PROBABILISTIC MODELING 1 </vt:lpstr>
      <vt:lpstr>Motivation for modeling data</vt:lpstr>
      <vt:lpstr>Motivation for modeling data</vt:lpstr>
      <vt:lpstr>Bayesian Inference</vt:lpstr>
      <vt:lpstr>Priors</vt:lpstr>
      <vt:lpstr>Data likelihood</vt:lpstr>
      <vt:lpstr>Parameter estimation and model selection</vt:lpstr>
      <vt:lpstr>Parameter estimation</vt:lpstr>
      <vt:lpstr>ML estimation</vt:lpstr>
      <vt:lpstr>But we dont like uniform priors</vt:lpstr>
      <vt:lpstr>Another way to motivate non-uniform priors</vt:lpstr>
      <vt:lpstr>MAP estimation with informative priors</vt:lpstr>
      <vt:lpstr>Topics covered so far</vt:lpstr>
      <vt:lpstr>Extra (optional) materials</vt:lpstr>
      <vt:lpstr>Some useful priors</vt:lpstr>
      <vt:lpstr>Useful priors on continuous variables</vt:lpstr>
      <vt:lpstr>Useful priors on continuous variables</vt:lpstr>
      <vt:lpstr>Useful priors on probability vectors</vt:lpstr>
      <vt:lpstr>Posterior distribution on models</vt:lpstr>
      <vt:lpstr>Mean Posterior (MP) estimation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PROBABILISTIC MODELING I CS 598SS, Spring 2016. </dc:title>
  <dc:creator>Sinha, Saurabh</dc:creator>
  <cp:lastModifiedBy>Sinha, Saurabh</cp:lastModifiedBy>
  <cp:revision>25</cp:revision>
  <dcterms:created xsi:type="dcterms:W3CDTF">2016-01-21T03:27:15Z</dcterms:created>
  <dcterms:modified xsi:type="dcterms:W3CDTF">2023-01-03T19:59:22Z</dcterms:modified>
</cp:coreProperties>
</file>