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70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Tm="2000">
    <p:push dir="u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20716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 to the Agriculture E-commerce Website Project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337090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aims to create a comprehensive agriculture e-commerce website that connects farmers, suppliers, and consumers in a seamless online marketplace. The platform will leverage HTML, CSS, JavaScript, and Firestore to provide a robust and user-friendly experience.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93669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944314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920026"/>
            <a:ext cx="236672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Joseph Mbugua</a:t>
            </a:r>
            <a:endParaRPr lang="en-US" sz="2187" dirty="0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5707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 Overview: Key Features and Functionalities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400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39208" y="3523417"/>
            <a:ext cx="9739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4400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Home Page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920490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Showcases the website's offerings, including featured products and promotions.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4400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80828" y="3523417"/>
            <a:ext cx="19073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4400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Products Page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92049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users to browse and purchase a wide range of agricultural products, with filtering and sorting options.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3923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0393" y="5475684"/>
            <a:ext cx="19502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43004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Registration and User Accounts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Enables customers to create accounts, manage their profiles, and track their orders.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923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4042" y="5475684"/>
            <a:ext cx="20431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Admin Page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administrators with the ability to manage products, users, and orders, ensuring the smooth operation of the platform.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999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Technology Stack: HTML, CSS, JavaScript, and Firestore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441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HTML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13515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backbone of the website, providing the structure and content.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7441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CSS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13515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Responsible for the styling and visual aesthetics of the platform.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7441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JavaScript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13515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Adds interactivity and dynamic functionality to the website.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037993" y="5763101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Firestore, a NoSQL cloud database, will be used for data storage and management, ensuring the scalability and reliability of the platform.</a:t>
            </a:r>
            <a:endParaRPr lang="en-US" sz="1750" dirty="0"/>
          </a:p>
        </p:txBody>
      </p:sp>
      <p:pic>
        <p:nvPicPr>
          <p:cNvPr id="12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1397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Home Page: Showcasing the Website's Offerings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47060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376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Featured Products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857268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Highlights the most popular and high-quality agricultural products available on the website.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147060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376851"/>
            <a:ext cx="30195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Promotions and Deals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857268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Showcases special offers, discounts, and limited-time deals to attract and retain customers.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75741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2055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Intuitive Navigation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685949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an easy-to-use menu and search functionality to help users quickly find the products they need.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75741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2055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Call-to-Action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685949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Encourages users to explore the full product catalog or create an account to start shopping.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2488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Products Page: Browsing and Purchasing Agricultural Products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690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Product Catalog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38412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Displays a wide range of agricultural products, including fruits, vegetables, grains, livestock, and more.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690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Filtering and Sorting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438412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users to filter products by category, price, or other attributes, and sort results based on relevance or customer ratings.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690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 to Cart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438412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an intuitive shopping cart functionality, enabling users to select and purchase the desired products.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94592"/>
            <a:ext cx="86025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Registration and User Accounts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33305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863096"/>
            <a:ext cx="30731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 Registration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343513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users to create an account by providing basic information, such as name, email, and password.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33305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8630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Profile Management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343513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Enables customers to update their personal information, shipping addresses, and payment methods.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Order History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users with a comprehensive view of their past orders, including order status and delivery details.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30431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Secure Authentication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Implements robust security measures, such as password hashing and two-factor authentication, to protect user accounts.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903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About Page: Highlighting the Project's Purpose and Vision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33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39208" y="3356729"/>
            <a:ext cx="9739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733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Mission Statement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753802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Clearly communicates the website's purpose of connecting farmers, suppliers, and consumers to promote sustainable agriculture.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2733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80828" y="3356729"/>
            <a:ext cx="19073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733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Core Values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753802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Emphasizes the website's commitment to quality, transparency, and supporting local farming communities.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5589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0393" y="5642253"/>
            <a:ext cx="19502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5589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Team Bios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603932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Introduces the dedicated team behind the project and their expertise in the agriculture and e-commerce industries.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5589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4042" y="5642253"/>
            <a:ext cx="20431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558909"/>
            <a:ext cx="27954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Contact Information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603932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users with various ways to reach out to the website's support team, such as email, phone, and social media.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9157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Admin Page: Managing Products, Users, and Orders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035743"/>
            <a:ext cx="30193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Product Management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605099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administrators to add, edit, and remove agricultural products, as well as manage inventory and pricing.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4035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Management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605099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administrators with the ability to view, disable, and delete user accounts as needed.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4035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Order Processing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605099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Enables administrators to monitor and update the status of customer orders, ensuring timely fulfillment and delivery.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6784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About Me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795474"/>
            <a:ext cx="74776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a beginner web developer, I am excited to bring this agriculture e-commerce project to life. With an enthusiasm to  learn HTML, CSS, JavaScript, and Firestore, I am confident in my ability to deliver a robust and user-friendly platform that will empower farmers, suppliers, and consumers alike.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682</Words>
  <Application>Microsoft Office PowerPoint</Application>
  <PresentationFormat>Custom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Joseph</cp:lastModifiedBy>
  <cp:revision>2</cp:revision>
  <dcterms:created xsi:type="dcterms:W3CDTF">2024-06-18T19:24:34Z</dcterms:created>
  <dcterms:modified xsi:type="dcterms:W3CDTF">2024-06-18T19:40:26Z</dcterms:modified>
</cp:coreProperties>
</file>