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33645F7-E8E2-4167-A9CE-B8F25E05058E}">
          <p14:sldIdLst/>
        </p14:section>
        <p14:section name="Untitled Section" id="{A950544E-87B1-413B-8BD7-602A2D380567}">
          <p14:sldIdLst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B692A-9BD3-444E-B772-5E04418BD965}">
  <a:tblStyle styleId="{8BEB692A-9BD3-444E-B772-5E04418BD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48F9A9-2DE7-4DD2-A97F-444F54B64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1e51a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1e51a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1e51a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1e51a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6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1176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oto_Emoji_Oreo_1f469_200d_1f3eb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1D5F-A2A8-40D6-B379-26C20F1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1994"/>
            <a:ext cx="9144000" cy="841800"/>
          </a:xfrm>
        </p:spPr>
        <p:txBody>
          <a:bodyPr/>
          <a:lstStyle/>
          <a:p>
            <a:r>
              <a:rPr lang="en-US" dirty="0"/>
              <a:t>TOBE Customer Journey Map for IT Consulting Company Ticketing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37229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>
            <p:extLst>
              <p:ext uri="{D42A27DB-BD31-4B8C-83A1-F6EECF244321}">
                <p14:modId xmlns:p14="http://schemas.microsoft.com/office/powerpoint/2010/main" val="2715145234"/>
              </p:ext>
            </p:extLst>
          </p:nvPr>
        </p:nvGraphicFramePr>
        <p:xfrm>
          <a:off x="0" y="1520455"/>
          <a:ext cx="9144000" cy="4571850"/>
        </p:xfrm>
        <a:graphic>
          <a:graphicData uri="http://schemas.openxmlformats.org/drawingml/2006/table">
            <a:tbl>
              <a:tblPr>
                <a:noFill/>
                <a:tableStyleId>{4648F9A9-2DE7-4DD2-A97F-444F54B64ED2}</a:tableStyleId>
              </a:tblPr>
              <a:tblGrid>
                <a:gridCol w="22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Journey: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Customer</a:t>
                      </a:r>
                      <a:endParaRPr sz="12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0091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Awareness Stage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Consideration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discovers that he cannot connect to the internet. He tries to refresh his connection but still cant connect.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decides to restart his computer and refresh his network, but still to no avail.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contacts customer support via email.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receives an email outlining his personal details, complaint and informing him that a ticket with his issues has been created in the support ticketing system.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receives an update from customer support with information about the complaint, what caused the problem, and a progress report on the situation.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the duration of time in which the previous email stipulated his complaint will be resolved, he gets an email stating the issue has been resolved.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emotions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is satisfied with the response and assured that his complaint will be resolved in good time.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Receiving an email with progress report will engender the firm to the client. He will see the firm in a positive light.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is relieved to have gotten to the root of the problem but is very upset about the long wait.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company a chance to build good relationships with customers and improves public relations rapport.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firm reputation, inspires customer loyalty and potentially market share.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company can improve business and operations procedures using data and feedback gotten from support ticketing system.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D24FE-8DC4-4903-8F1D-140993D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3318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TOBE Business Journey Map: External Customer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3CB3D-A673-40D0-A872-70D5F508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41" y="533187"/>
            <a:ext cx="4121322" cy="941282"/>
          </a:xfrm>
        </p:spPr>
        <p:txBody>
          <a:bodyPr/>
          <a:lstStyle/>
          <a:p>
            <a:pPr marL="609600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is an actuary who likes to stay indoors. He is anxious in social situations so prefers to do most things online.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043B9-471A-4218-85FD-9DF2BA0A69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22679" y="685499"/>
            <a:ext cx="3694990" cy="636659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Expectations </a:t>
            </a:r>
          </a:p>
          <a:p>
            <a:r>
              <a:rPr lang="en-US" b="1" dirty="0">
                <a:solidFill>
                  <a:schemeClr val="tx1"/>
                </a:solidFill>
              </a:rPr>
              <a:t>Strong internet connection.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10462-6129-47E6-930C-9C6FCBFD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736146"/>
            <a:ext cx="974086" cy="736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>
            <p:extLst>
              <p:ext uri="{D42A27DB-BD31-4B8C-83A1-F6EECF244321}">
                <p14:modId xmlns:p14="http://schemas.microsoft.com/office/powerpoint/2010/main" val="2507832916"/>
              </p:ext>
            </p:extLst>
          </p:nvPr>
        </p:nvGraphicFramePr>
        <p:xfrm>
          <a:off x="0" y="1520455"/>
          <a:ext cx="9144000" cy="5486250"/>
        </p:xfrm>
        <a:graphic>
          <a:graphicData uri="http://schemas.openxmlformats.org/drawingml/2006/table">
            <a:tbl>
              <a:tblPr>
                <a:noFill/>
                <a:tableStyleId>{4648F9A9-2DE7-4DD2-A97F-444F54B64ED2}</a:tableStyleId>
              </a:tblPr>
              <a:tblGrid>
                <a:gridCol w="225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Journey: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Customer</a:t>
                      </a:r>
                      <a:endParaRPr sz="12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0091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Awareness Stage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Consideration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 receives an email containing customer complaint.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 looks into the problem and if unable to come up with a solution, she forwards the ticket to the L1 Team.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forwarding the ticket to the teams capable of resolving the complaint, she will receive updates concerning the status of the report.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the status of the ticket will provide her with a sense of satisfaction and enable her give timely updates to clients.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ticketing system is effective in directing claims to the team capable of handling the issue as opposed to internal clients moving from staff to staff seeking help.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 the ticketing system, all the teams (level 1-3) are communicating with each other and it will improve business process.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emotions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Being able to interact with clients and resolve client complaints on time will give internal clients confidence to talk to customers as they will no longer be upset or shouting.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ticketing system helps internal clients save time and energy 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will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ultimately 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productivity.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Speedy resolution of complaints will provide job satisfaction for Annie and internal clients.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Sending acknowledgment and update emails to client will foster better internal client company roles and improve interpersonal relationships. </a:t>
                      </a: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the support ticketing system, information concerning means to rectify similar complaints can be accessed in order to facilitate speedy complaint resolution.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company can improve business and operations procedures using data and feedback gotten from support ticketing system.</a:t>
                      </a: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D24FE-8DC4-4903-8F1D-140993D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3318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TOBE Business Journey Map: Internal Client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3CB3D-A673-40D0-A872-70D5F508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41" y="533187"/>
            <a:ext cx="4121322" cy="941282"/>
          </a:xfrm>
        </p:spPr>
        <p:txBody>
          <a:bodyPr/>
          <a:lstStyle/>
          <a:p>
            <a:pPr marL="609600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Annie is a customer service representative who likes to resolve clients complaints quickly.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043B9-471A-4218-85FD-9DF2BA0A69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50465" y="685499"/>
            <a:ext cx="3667204" cy="78897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Expectations </a:t>
            </a:r>
          </a:p>
          <a:p>
            <a:r>
              <a:rPr lang="en-US" b="1" dirty="0">
                <a:solidFill>
                  <a:schemeClr val="tx1"/>
                </a:solidFill>
              </a:rPr>
              <a:t>Access to information to resolve complaints.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89C8-DF83-48D3-9642-F3C6CCB2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693" y="655762"/>
            <a:ext cx="818707" cy="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58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614</Words>
  <Application>Microsoft Office PowerPoint</Application>
  <PresentationFormat>On-screen Show (16:9)</PresentationFormat>
  <Paragraphs>51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TOBE Customer Journey Map for IT Consulting Company Ticketing Support System.</vt:lpstr>
      <vt:lpstr>   TOBE Business Journey Map: External Customer Customer persona:</vt:lpstr>
      <vt:lpstr>     TOBE Business Journey Map: Internal Client  Customer persona: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modified xsi:type="dcterms:W3CDTF">2020-12-17T20:55:05Z</dcterms:modified>
</cp:coreProperties>
</file>