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karan, Arun Kumar" userId="224228c8-a1d1-4e32-a9ce-2b99d3032ada" providerId="ADAL" clId="{5A716940-4505-43F5-A257-371A320B9AED}"/>
    <pc:docChg chg="custSel addSld modSld modMainMaster">
      <pc:chgData name="Sekaran, Arun Kumar" userId="224228c8-a1d1-4e32-a9ce-2b99d3032ada" providerId="ADAL" clId="{5A716940-4505-43F5-A257-371A320B9AED}" dt="2022-03-29T21:16:27.731" v="16" actId="700"/>
      <pc:docMkLst>
        <pc:docMk/>
      </pc:docMkLst>
      <pc:sldChg chg="addSp delSp modSp new mod modClrScheme chgLayout">
        <pc:chgData name="Sekaran, Arun Kumar" userId="224228c8-a1d1-4e32-a9ce-2b99d3032ada" providerId="ADAL" clId="{5A716940-4505-43F5-A257-371A320B9AED}" dt="2022-03-29T21:12:51.403" v="8" actId="700"/>
        <pc:sldMkLst>
          <pc:docMk/>
          <pc:sldMk cId="1101937357" sldId="257"/>
        </pc:sldMkLst>
        <pc:spChg chg="add del mod ord">
          <ac:chgData name="Sekaran, Arun Kumar" userId="224228c8-a1d1-4e32-a9ce-2b99d3032ada" providerId="ADAL" clId="{5A716940-4505-43F5-A257-371A320B9AED}" dt="2022-03-29T21:12:23.351" v="2" actId="700"/>
          <ac:spMkLst>
            <pc:docMk/>
            <pc:sldMk cId="1101937357" sldId="257"/>
            <ac:spMk id="2" creationId="{F7A03E91-6F52-4588-8308-6BBEC6AE1069}"/>
          </ac:spMkLst>
        </pc:spChg>
        <pc:spChg chg="add del mod ord">
          <ac:chgData name="Sekaran, Arun Kumar" userId="224228c8-a1d1-4e32-a9ce-2b99d3032ada" providerId="ADAL" clId="{5A716940-4505-43F5-A257-371A320B9AED}" dt="2022-03-29T21:12:23.351" v="2" actId="700"/>
          <ac:spMkLst>
            <pc:docMk/>
            <pc:sldMk cId="1101937357" sldId="257"/>
            <ac:spMk id="3" creationId="{F58394BB-3F28-4E8F-8E86-0B6405034DAD}"/>
          </ac:spMkLst>
        </pc:spChg>
        <pc:spChg chg="add del mod ord">
          <ac:chgData name="Sekaran, Arun Kumar" userId="224228c8-a1d1-4e32-a9ce-2b99d3032ada" providerId="ADAL" clId="{5A716940-4505-43F5-A257-371A320B9AED}" dt="2022-03-29T21:12:26.292" v="3" actId="700"/>
          <ac:spMkLst>
            <pc:docMk/>
            <pc:sldMk cId="1101937357" sldId="257"/>
            <ac:spMk id="4" creationId="{690BA714-9F7E-4699-8F76-6EFC69D78574}"/>
          </ac:spMkLst>
        </pc:spChg>
        <pc:spChg chg="add del mod ord">
          <ac:chgData name="Sekaran, Arun Kumar" userId="224228c8-a1d1-4e32-a9ce-2b99d3032ada" providerId="ADAL" clId="{5A716940-4505-43F5-A257-371A320B9AED}" dt="2022-03-29T21:12:26.292" v="3" actId="700"/>
          <ac:spMkLst>
            <pc:docMk/>
            <pc:sldMk cId="1101937357" sldId="257"/>
            <ac:spMk id="5" creationId="{3DC7D1D8-713A-44DA-8D19-8BADE91E065B}"/>
          </ac:spMkLst>
        </pc:spChg>
        <pc:spChg chg="add del mod ord">
          <ac:chgData name="Sekaran, Arun Kumar" userId="224228c8-a1d1-4e32-a9ce-2b99d3032ada" providerId="ADAL" clId="{5A716940-4505-43F5-A257-371A320B9AED}" dt="2022-03-29T21:12:30.245" v="4" actId="700"/>
          <ac:spMkLst>
            <pc:docMk/>
            <pc:sldMk cId="1101937357" sldId="257"/>
            <ac:spMk id="6" creationId="{DBB31079-FDD1-4826-8186-0F9E876FB7D2}"/>
          </ac:spMkLst>
        </pc:spChg>
        <pc:spChg chg="add del mod ord">
          <ac:chgData name="Sekaran, Arun Kumar" userId="224228c8-a1d1-4e32-a9ce-2b99d3032ada" providerId="ADAL" clId="{5A716940-4505-43F5-A257-371A320B9AED}" dt="2022-03-29T21:12:30.245" v="4" actId="700"/>
          <ac:spMkLst>
            <pc:docMk/>
            <pc:sldMk cId="1101937357" sldId="257"/>
            <ac:spMk id="7" creationId="{127B0F62-170B-4514-865D-7C8FEB360CB1}"/>
          </ac:spMkLst>
        </pc:spChg>
        <pc:spChg chg="add del mod ord">
          <ac:chgData name="Sekaran, Arun Kumar" userId="224228c8-a1d1-4e32-a9ce-2b99d3032ada" providerId="ADAL" clId="{5A716940-4505-43F5-A257-371A320B9AED}" dt="2022-03-29T21:12:30.245" v="4" actId="700"/>
          <ac:spMkLst>
            <pc:docMk/>
            <pc:sldMk cId="1101937357" sldId="257"/>
            <ac:spMk id="8" creationId="{0B0C0175-C4D0-4E95-943A-7D652A50FB87}"/>
          </ac:spMkLst>
        </pc:spChg>
        <pc:spChg chg="add del mod ord">
          <ac:chgData name="Sekaran, Arun Kumar" userId="224228c8-a1d1-4e32-a9ce-2b99d3032ada" providerId="ADAL" clId="{5A716940-4505-43F5-A257-371A320B9AED}" dt="2022-03-29T21:12:39.432" v="5" actId="700"/>
          <ac:spMkLst>
            <pc:docMk/>
            <pc:sldMk cId="1101937357" sldId="257"/>
            <ac:spMk id="9" creationId="{28393A3A-FDDB-4626-B8D1-F2A7A80AE493}"/>
          </ac:spMkLst>
        </pc:spChg>
        <pc:spChg chg="add del mod ord">
          <ac:chgData name="Sekaran, Arun Kumar" userId="224228c8-a1d1-4e32-a9ce-2b99d3032ada" providerId="ADAL" clId="{5A716940-4505-43F5-A257-371A320B9AED}" dt="2022-03-29T21:12:39.432" v="5" actId="700"/>
          <ac:spMkLst>
            <pc:docMk/>
            <pc:sldMk cId="1101937357" sldId="257"/>
            <ac:spMk id="10" creationId="{9920433E-F842-4EF4-A1C0-D7CFA38BC287}"/>
          </ac:spMkLst>
        </pc:spChg>
        <pc:spChg chg="add del mod ord">
          <ac:chgData name="Sekaran, Arun Kumar" userId="224228c8-a1d1-4e32-a9ce-2b99d3032ada" providerId="ADAL" clId="{5A716940-4505-43F5-A257-371A320B9AED}" dt="2022-03-29T21:12:39.432" v="5" actId="700"/>
          <ac:spMkLst>
            <pc:docMk/>
            <pc:sldMk cId="1101937357" sldId="257"/>
            <ac:spMk id="11" creationId="{06B109E7-B2AC-42BF-9025-D7C85D5C41F9}"/>
          </ac:spMkLst>
        </pc:spChg>
        <pc:spChg chg="add del mod ord">
          <ac:chgData name="Sekaran, Arun Kumar" userId="224228c8-a1d1-4e32-a9ce-2b99d3032ada" providerId="ADAL" clId="{5A716940-4505-43F5-A257-371A320B9AED}" dt="2022-03-29T21:12:39.432" v="5" actId="700"/>
          <ac:spMkLst>
            <pc:docMk/>
            <pc:sldMk cId="1101937357" sldId="257"/>
            <ac:spMk id="12" creationId="{7491B717-32BC-4C17-A1B6-62AB0E8CED9E}"/>
          </ac:spMkLst>
        </pc:spChg>
        <pc:spChg chg="add del mod ord">
          <ac:chgData name="Sekaran, Arun Kumar" userId="224228c8-a1d1-4e32-a9ce-2b99d3032ada" providerId="ADAL" clId="{5A716940-4505-43F5-A257-371A320B9AED}" dt="2022-03-29T21:12:39.432" v="5" actId="700"/>
          <ac:spMkLst>
            <pc:docMk/>
            <pc:sldMk cId="1101937357" sldId="257"/>
            <ac:spMk id="13" creationId="{24B5CCBA-8730-4033-9CBA-7B2214108FFA}"/>
          </ac:spMkLst>
        </pc:spChg>
        <pc:spChg chg="add del mod ord">
          <ac:chgData name="Sekaran, Arun Kumar" userId="224228c8-a1d1-4e32-a9ce-2b99d3032ada" providerId="ADAL" clId="{5A716940-4505-43F5-A257-371A320B9AED}" dt="2022-03-29T21:12:42.588" v="6" actId="700"/>
          <ac:spMkLst>
            <pc:docMk/>
            <pc:sldMk cId="1101937357" sldId="257"/>
            <ac:spMk id="14" creationId="{DEA6D058-A37B-4F82-9063-67C0ECC13488}"/>
          </ac:spMkLst>
        </pc:spChg>
        <pc:spChg chg="add del mod ord">
          <ac:chgData name="Sekaran, Arun Kumar" userId="224228c8-a1d1-4e32-a9ce-2b99d3032ada" providerId="ADAL" clId="{5A716940-4505-43F5-A257-371A320B9AED}" dt="2022-03-29T21:12:42.588" v="6" actId="700"/>
          <ac:spMkLst>
            <pc:docMk/>
            <pc:sldMk cId="1101937357" sldId="257"/>
            <ac:spMk id="15" creationId="{F4895650-84C7-49E1-A0EC-44B39A302848}"/>
          </ac:spMkLst>
        </pc:spChg>
        <pc:spChg chg="add del mod ord">
          <ac:chgData name="Sekaran, Arun Kumar" userId="224228c8-a1d1-4e32-a9ce-2b99d3032ada" providerId="ADAL" clId="{5A716940-4505-43F5-A257-371A320B9AED}" dt="2022-03-29T21:12:42.588" v="6" actId="700"/>
          <ac:spMkLst>
            <pc:docMk/>
            <pc:sldMk cId="1101937357" sldId="257"/>
            <ac:spMk id="16" creationId="{BD41E44A-CD02-49B4-9495-4FDB6BB7C6E7}"/>
          </ac:spMkLst>
        </pc:spChg>
        <pc:spChg chg="add del mod ord">
          <ac:chgData name="Sekaran, Arun Kumar" userId="224228c8-a1d1-4e32-a9ce-2b99d3032ada" providerId="ADAL" clId="{5A716940-4505-43F5-A257-371A320B9AED}" dt="2022-03-29T21:12:46.802" v="7" actId="700"/>
          <ac:spMkLst>
            <pc:docMk/>
            <pc:sldMk cId="1101937357" sldId="257"/>
            <ac:spMk id="17" creationId="{3C397AEE-BA8B-4AAE-875E-77581AAA7A40}"/>
          </ac:spMkLst>
        </pc:spChg>
      </pc:sldChg>
      <pc:sldChg chg="addSp delSp modSp new mod modClrScheme chgLayout">
        <pc:chgData name="Sekaran, Arun Kumar" userId="224228c8-a1d1-4e32-a9ce-2b99d3032ada" providerId="ADAL" clId="{5A716940-4505-43F5-A257-371A320B9AED}" dt="2022-03-29T21:16:27.731" v="16" actId="700"/>
        <pc:sldMkLst>
          <pc:docMk/>
          <pc:sldMk cId="2268486248" sldId="258"/>
        </pc:sldMkLst>
        <pc:spChg chg="add del mod">
          <ac:chgData name="Sekaran, Arun Kumar" userId="224228c8-a1d1-4e32-a9ce-2b99d3032ada" providerId="ADAL" clId="{5A716940-4505-43F5-A257-371A320B9AED}" dt="2022-03-29T21:16:11.458" v="13" actId="700"/>
          <ac:spMkLst>
            <pc:docMk/>
            <pc:sldMk cId="2268486248" sldId="258"/>
            <ac:spMk id="2" creationId="{B04FBCF5-8E30-4662-A8E8-EC92BFEAB2CC}"/>
          </ac:spMkLst>
        </pc:spChg>
        <pc:spChg chg="add del mod ord">
          <ac:chgData name="Sekaran, Arun Kumar" userId="224228c8-a1d1-4e32-a9ce-2b99d3032ada" providerId="ADAL" clId="{5A716940-4505-43F5-A257-371A320B9AED}" dt="2022-03-29T21:16:20.226" v="15" actId="700"/>
          <ac:spMkLst>
            <pc:docMk/>
            <pc:sldMk cId="2268486248" sldId="258"/>
            <ac:spMk id="3" creationId="{F2BFB4E6-377F-4DA0-8198-19EE9CE3912D}"/>
          </ac:spMkLst>
        </pc:spChg>
        <pc:spChg chg="add del mod ord">
          <ac:chgData name="Sekaran, Arun Kumar" userId="224228c8-a1d1-4e32-a9ce-2b99d3032ada" providerId="ADAL" clId="{5A716940-4505-43F5-A257-371A320B9AED}" dt="2022-03-29T21:16:20.226" v="15" actId="700"/>
          <ac:spMkLst>
            <pc:docMk/>
            <pc:sldMk cId="2268486248" sldId="258"/>
            <ac:spMk id="4" creationId="{0CDB67BA-C2A3-40B4-BCB4-5C2A9F6B2D2A}"/>
          </ac:spMkLst>
        </pc:spChg>
        <pc:spChg chg="add del mod">
          <ac:chgData name="Sekaran, Arun Kumar" userId="224228c8-a1d1-4e32-a9ce-2b99d3032ada" providerId="ADAL" clId="{5A716940-4505-43F5-A257-371A320B9AED}" dt="2022-03-29T21:16:20.226" v="15" actId="700"/>
          <ac:spMkLst>
            <pc:docMk/>
            <pc:sldMk cId="2268486248" sldId="258"/>
            <ac:spMk id="5" creationId="{1CB1C352-49BA-4B62-8E3F-D042FE72EF24}"/>
          </ac:spMkLst>
        </pc:spChg>
        <pc:spChg chg="add del mod ord">
          <ac:chgData name="Sekaran, Arun Kumar" userId="224228c8-a1d1-4e32-a9ce-2b99d3032ada" providerId="ADAL" clId="{5A716940-4505-43F5-A257-371A320B9AED}" dt="2022-03-29T21:16:27.731" v="16" actId="700"/>
          <ac:spMkLst>
            <pc:docMk/>
            <pc:sldMk cId="2268486248" sldId="258"/>
            <ac:spMk id="6" creationId="{9E4666D7-E249-4FF6-9BDC-230CA4094AB9}"/>
          </ac:spMkLst>
        </pc:spChg>
        <pc:spChg chg="add del mod ord">
          <ac:chgData name="Sekaran, Arun Kumar" userId="224228c8-a1d1-4e32-a9ce-2b99d3032ada" providerId="ADAL" clId="{5A716940-4505-43F5-A257-371A320B9AED}" dt="2022-03-29T21:16:27.731" v="16" actId="700"/>
          <ac:spMkLst>
            <pc:docMk/>
            <pc:sldMk cId="2268486248" sldId="258"/>
            <ac:spMk id="7" creationId="{A154BE1D-3520-4380-9B4B-4B97C5FBEB62}"/>
          </ac:spMkLst>
        </pc:spChg>
        <pc:spChg chg="add mod ord">
          <ac:chgData name="Sekaran, Arun Kumar" userId="224228c8-a1d1-4e32-a9ce-2b99d3032ada" providerId="ADAL" clId="{5A716940-4505-43F5-A257-371A320B9AED}" dt="2022-03-29T21:16:27.731" v="16" actId="700"/>
          <ac:spMkLst>
            <pc:docMk/>
            <pc:sldMk cId="2268486248" sldId="258"/>
            <ac:spMk id="8" creationId="{BBC88A07-07EF-42E4-A292-A8FCE0CC86DC}"/>
          </ac:spMkLst>
        </pc:spChg>
        <pc:spChg chg="add mod ord">
          <ac:chgData name="Sekaran, Arun Kumar" userId="224228c8-a1d1-4e32-a9ce-2b99d3032ada" providerId="ADAL" clId="{5A716940-4505-43F5-A257-371A320B9AED}" dt="2022-03-29T21:16:27.731" v="16" actId="700"/>
          <ac:spMkLst>
            <pc:docMk/>
            <pc:sldMk cId="2268486248" sldId="258"/>
            <ac:spMk id="9" creationId="{57A09628-16CA-4B31-B5EB-7C77A2E3DCA7}"/>
          </ac:spMkLst>
        </pc:spChg>
      </pc:sldChg>
      <pc:sldMasterChg chg="modSldLayout">
        <pc:chgData name="Sekaran, Arun Kumar" userId="224228c8-a1d1-4e32-a9ce-2b99d3032ada" providerId="ADAL" clId="{5A716940-4505-43F5-A257-371A320B9AED}" dt="2022-03-29T21:13:07.156" v="10" actId="14100"/>
        <pc:sldMasterMkLst>
          <pc:docMk/>
          <pc:sldMasterMk cId="1411349518" sldId="2147483660"/>
        </pc:sldMasterMkLst>
        <pc:sldLayoutChg chg="modSp mod">
          <pc:chgData name="Sekaran, Arun Kumar" userId="224228c8-a1d1-4e32-a9ce-2b99d3032ada" providerId="ADAL" clId="{5A716940-4505-43F5-A257-371A320B9AED}" dt="2022-03-29T21:13:07.156" v="10" actId="14100"/>
          <pc:sldLayoutMkLst>
            <pc:docMk/>
            <pc:sldMasterMk cId="1411349518" sldId="2147483660"/>
            <pc:sldLayoutMk cId="4128458561" sldId="2147483668"/>
          </pc:sldLayoutMkLst>
          <pc:cxnChg chg="mod">
            <ac:chgData name="Sekaran, Arun Kumar" userId="224228c8-a1d1-4e32-a9ce-2b99d3032ada" providerId="ADAL" clId="{5A716940-4505-43F5-A257-371A320B9AED}" dt="2022-03-29T21:13:07.156" v="10" actId="14100"/>
            <ac:cxnSpMkLst>
              <pc:docMk/>
              <pc:sldMasterMk cId="1411349518" sldId="2147483660"/>
              <pc:sldLayoutMk cId="4128458561" sldId="2147483668"/>
              <ac:cxnSpMk id="6" creationId="{93A97FCF-D47F-4328-BAB6-ECEEBDEC6402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skPoly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7ECF-1BA7-46C5-B6AB-888887CB0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97C0-121B-479A-AF0A-DDD8817E3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D5EA-C2EB-4273-80CB-A1D5ED5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F5A3-E0F9-40C8-ADF9-CF663579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3BD4-8192-4819-A181-13F46033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askatchewan Polytechnic">
            <a:extLst>
              <a:ext uri="{FF2B5EF4-FFF2-40B4-BE49-F238E27FC236}">
                <a16:creationId xmlns:a16="http://schemas.microsoft.com/office/drawing/2014/main" id="{27A06FEC-1E8F-4D27-B9D3-27BBB4629C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21" y="5991224"/>
            <a:ext cx="140227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1D6338-8018-4808-A944-77D4268226F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53960"/>
            <a:ext cx="914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90E0-F68E-4129-9A6F-2A33EA12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137A-72BD-4970-B540-0760FD93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03854-003C-401F-9F67-D6A5721A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0CE77-E9EA-47D8-968D-8E752E82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6266-60B5-43D3-9C3B-7203420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0566-72E4-4EFD-88F2-1945C0CC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7AAB-7D2E-4CB3-B068-1325B4CA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1746A-4142-45A8-94AB-3FE11F736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61285-86A9-4C6B-8ED5-D74581D3E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A1091-8D76-4F25-A0DD-C8B7E03B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A9F0D-8CEA-4313-8477-718990D9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F709C-B718-4D45-B4C1-941ED25C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F0CC-CC1E-4C1F-907D-1E54D093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C35B7-B934-484B-9EA6-5F9A48AF2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9486-0511-475B-B306-6104E82C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5706-0540-4BFF-9A0C-E6F2FC0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928F-82A5-4640-B399-24A92736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BF0B6-D495-4D05-AE3A-CAB0FDB6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99431-B553-4EFB-911D-927EE59E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E8E2-8663-4D55-9110-4462C77F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9489-2161-465B-AD1D-1535B060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5EE0-E948-48C9-B0CB-A74ED34C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CA24-7F3A-4078-9742-6E661D55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4B08-2B05-437B-BBDD-BE2D2C8D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762E-DEFB-4111-8807-A21F2C3D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FAB0-EFB2-4420-A0B1-FDA3A313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C95F-325D-47BD-9336-2B484FF2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askatchewan Polytechnic">
            <a:extLst>
              <a:ext uri="{FF2B5EF4-FFF2-40B4-BE49-F238E27FC236}">
                <a16:creationId xmlns:a16="http://schemas.microsoft.com/office/drawing/2014/main" id="{FDDF968A-AD85-4270-AEE5-07B3FBAEED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21" y="5811837"/>
            <a:ext cx="140227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0EBA0F-2DB0-4520-9A55-8271BF120C8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37035"/>
            <a:ext cx="105156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8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EB04-3FDF-4B86-A149-9DC0AB9F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78E0D-7BA8-46CB-9884-874BB3C3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DA109-5035-451D-8506-E0403977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1089-ADEE-47B3-95A1-FA816BEB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D11B-D64D-4143-BDB9-1EDF8574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D6F766-859E-471E-A33C-84A36935A29F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62475"/>
            <a:ext cx="10515600" cy="269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Saskatchewan Polytechnic">
            <a:extLst>
              <a:ext uri="{FF2B5EF4-FFF2-40B4-BE49-F238E27FC236}">
                <a16:creationId xmlns:a16="http://schemas.microsoft.com/office/drawing/2014/main" id="{04B2FF3D-CEFA-4D73-B8BE-833D8EC625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71" y="5675311"/>
            <a:ext cx="140227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2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2E4E-C547-40A3-A856-F61FB949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E325-2DA6-4099-85F2-327AECC1C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ADFD1-DE91-4E61-8FB8-FF3CEC1D8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B29F-F85E-4F4F-AD37-AC7FCC3F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06552-5462-48AE-A70D-012428D7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A948A-74E6-40DD-B2E7-9ADA3828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02CE96-6655-4317-93D7-5BE7F04F6EC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66724"/>
            <a:ext cx="105156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14A7B0-7CBC-451F-BB95-AE55EBB9852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5625"/>
            <a:ext cx="0" cy="43020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Saskatchewan Polytechnic">
            <a:extLst>
              <a:ext uri="{FF2B5EF4-FFF2-40B4-BE49-F238E27FC236}">
                <a16:creationId xmlns:a16="http://schemas.microsoft.com/office/drawing/2014/main" id="{8ACB7DE9-2865-4884-9AFE-6262584E25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21" y="5744729"/>
            <a:ext cx="140227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0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7940-C929-4C50-9491-F1ECD1A8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79950-EC33-4044-AF25-171BB262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C089F-8575-4D8B-B7B6-0C368BF4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13F34-02BC-43A3-9939-2B4A775E1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3A69-5D01-49E5-ADA2-27021552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376F6-23D4-4AE7-9305-A5BE5612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57146-ECE8-402C-807C-B538CB53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58DCE-24C7-41B8-8299-A13D926F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Saskatchewan Polytechnic">
            <a:extLst>
              <a:ext uri="{FF2B5EF4-FFF2-40B4-BE49-F238E27FC236}">
                <a16:creationId xmlns:a16="http://schemas.microsoft.com/office/drawing/2014/main" id="{C5170978-1EE1-4DE7-A546-3C004041E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933" y="5824537"/>
            <a:ext cx="140227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92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D3B5-048A-4C53-B80F-23ED1120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80427-5827-4658-9D6E-879E82FD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67B6-2FE4-4E65-BB63-393E5847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A8932-3BA6-46F4-B5F5-5E62B5B4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903FD8-1156-4787-9E07-77C5031560B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11739"/>
            <a:ext cx="105156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Saskatchewan Polytechnic">
            <a:extLst>
              <a:ext uri="{FF2B5EF4-FFF2-40B4-BE49-F238E27FC236}">
                <a16:creationId xmlns:a16="http://schemas.microsoft.com/office/drawing/2014/main" id="{DD837CCB-402D-4BC8-9B3C-9F8F682F65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76" y="5646839"/>
            <a:ext cx="140227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7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kPo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C129B-6BBA-4039-901C-E46A84F7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E5BBF-C069-4646-8C9E-E0FF713C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597A6-8847-4221-9125-77EA4C8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Saskatchewan Polytechnic">
            <a:extLst>
              <a:ext uri="{FF2B5EF4-FFF2-40B4-BE49-F238E27FC236}">
                <a16:creationId xmlns:a16="http://schemas.microsoft.com/office/drawing/2014/main" id="{41ACDB4D-3C69-4533-9084-28C5CA9A69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267" y="5631604"/>
            <a:ext cx="140227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97FCF-D47F-4328-BAB6-ECEEBDEC64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26396"/>
            <a:ext cx="101346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2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SaskPo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C129B-6BBA-4039-901C-E46A84F7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E5BBF-C069-4646-8C9E-E0FF713C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597A6-8847-4221-9125-77EA4C8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97FCF-D47F-4328-BAB6-ECEEBDEC64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26396"/>
            <a:ext cx="1027710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Saskatchewan Polytechnic">
            <a:extLst>
              <a:ext uri="{FF2B5EF4-FFF2-40B4-BE49-F238E27FC236}">
                <a16:creationId xmlns:a16="http://schemas.microsoft.com/office/drawing/2014/main" id="{C1BD92E1-E6C3-4101-B4E1-CA5E4D98F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21" y="5991224"/>
            <a:ext cx="140227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5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skPoly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CA24-7F3A-4078-9742-6E661D55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4B08-2B05-437B-BBDD-BE2D2C8D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762E-DEFB-4111-8807-A21F2C3D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FAB0-EFB2-4420-A0B1-FDA3A313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C95F-325D-47BD-9336-2B484FF2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6C2C8-A8F4-4ECF-BA5E-B221F7B2B19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825625"/>
            <a:ext cx="105156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Saskatchewan Polytechnic">
            <a:extLst>
              <a:ext uri="{FF2B5EF4-FFF2-40B4-BE49-F238E27FC236}">
                <a16:creationId xmlns:a16="http://schemas.microsoft.com/office/drawing/2014/main" id="{FD31CD7E-8ECB-456C-8A61-88C12F8E2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21" y="5991224"/>
            <a:ext cx="140227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2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C529-FB91-43CB-982F-E0B6FB8B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28E2E-6F88-4C27-AA16-9D482B2C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B3A3-1ACB-4E58-8069-D990D17A0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7D21A-CC25-4AF9-BCAF-FA3D2CB39FB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A5E3-636C-4D35-8B39-E65A5BDF9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F96D-5B2E-4347-9637-884303917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3D431-7000-41ED-A098-2D6E91096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1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93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C88A07-07EF-42E4-A292-A8FCE0CC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A09628-16CA-4B31-B5EB-7C77A2E3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486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Sekaran, Arun Kumar</dc:creator>
  <cp:lastModifiedBy>Sekaran, Arun Kumar</cp:lastModifiedBy>
  <cp:revision>1</cp:revision>
  <dcterms:created xsi:type="dcterms:W3CDTF">2022-03-29T21:03:12Z</dcterms:created>
  <dcterms:modified xsi:type="dcterms:W3CDTF">2022-03-29T21:16:36Z</dcterms:modified>
</cp:coreProperties>
</file>