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054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29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6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97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9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7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0A9F2B-3A44-40EF-A456-51FA0482053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E586-CDDC-4993-8E8C-16A2ABBEA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KR_FfOcrqrdwdn336kVtLiwg4bbnsTb/view?usp=drive_link" TargetMode="External"/><Relationship Id="rId2" Type="http://schemas.openxmlformats.org/officeDocument/2006/relationships/hyperlink" Target="https://drive.google.com/file/d/14c_YhHWmXNk0t2A5iSMIfqRpPRYDg6Il/view?usp=drive_link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921165"/>
            <a:ext cx="8654063" cy="2087418"/>
          </a:xfrm>
        </p:spPr>
        <p:txBody>
          <a:bodyPr/>
          <a:lstStyle/>
          <a:p>
            <a:r>
              <a:rPr lang="en-US" dirty="0"/>
              <a:t>Citizen Complaints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Prepared by: joseph desire </a:t>
            </a:r>
            <a:r>
              <a:rPr lang="en-US" sz="2800" b="1" dirty="0" err="1" smtClean="0">
                <a:solidFill>
                  <a:schemeClr val="bg1"/>
                </a:solidFill>
              </a:rPr>
              <a:t>nshimyumukiza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9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section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4" y="1293091"/>
            <a:ext cx="11899481" cy="55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3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38" y="829733"/>
            <a:ext cx="8825657" cy="121150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Setup &amp; Requirements Guide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337" y="2394400"/>
            <a:ext cx="10473628" cy="31658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Go through </a:t>
            </a:r>
            <a:r>
              <a:rPr lang="en-US" b="1" dirty="0">
                <a:solidFill>
                  <a:schemeClr val="bg1"/>
                </a:solidFill>
              </a:rPr>
              <a:t>this link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b="1" dirty="0" smtClean="0">
                <a:solidFill>
                  <a:schemeClr val="accent1"/>
                </a:solidFill>
                <a:hlinkClick r:id="rId2"/>
              </a:rPr>
              <a:t>https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chemeClr val="accent1"/>
                </a:solidFill>
                <a:hlinkClick r:id="rId2"/>
              </a:rPr>
              <a:t>drive.google.com/file/d/14c_YhHWmXNk0t2A5iSMIfqRpPRYDg6Il/view?usp=drive_link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And this for more project info:</a:t>
            </a:r>
          </a:p>
          <a:p>
            <a:r>
              <a:rPr lang="en-US" b="1" dirty="0">
                <a:solidFill>
                  <a:schemeClr val="accent1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chemeClr val="accent1"/>
                </a:solidFill>
                <a:hlinkClick r:id="rId3"/>
              </a:rPr>
              <a:t>drive.google.com/file/d/1tKR_FfOcrqrdwdn336kVtLiwg4bbnsTb/view?usp=drive_link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40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057" y="3085081"/>
            <a:ext cx="9404723" cy="1400530"/>
          </a:xfrm>
        </p:spPr>
        <p:txBody>
          <a:bodyPr/>
          <a:lstStyle/>
          <a:p>
            <a:pPr algn="ctr"/>
            <a:r>
              <a:rPr lang="en-US" sz="6600" b="1" dirty="0" smtClean="0"/>
              <a:t>Thank you!!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4687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b="1" dirty="0" smtClean="0"/>
              <a:t>Project overview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93091"/>
            <a:ext cx="8946541" cy="53940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the Citizen Complaints System?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A web-based </a:t>
            </a:r>
            <a:r>
              <a:rPr lang="en-US" dirty="0" smtClean="0"/>
              <a:t>website </a:t>
            </a:r>
            <a:r>
              <a:rPr lang="en-US" dirty="0"/>
              <a:t>designed to facilitate communication between citizens and government authorities.</a:t>
            </a:r>
          </a:p>
          <a:p>
            <a:r>
              <a:rPr lang="en-US" b="1" dirty="0">
                <a:solidFill>
                  <a:schemeClr val="bg1"/>
                </a:solidFill>
              </a:rPr>
              <a:t>Purpose: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provide citizens with an easy and effective way to submit complaints, report issues, and express ideas while enabling authorities to manage and respond to these concerns efficiently.</a:t>
            </a:r>
          </a:p>
          <a:p>
            <a:r>
              <a:rPr lang="en-US" b="1" dirty="0">
                <a:solidFill>
                  <a:schemeClr val="bg1"/>
                </a:solidFill>
              </a:rPr>
              <a:t>Main Features: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 registration and login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Complaint submission with categorization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Real-time tracking of complaint status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Admin dashboard for complaint management and responses</a:t>
            </a:r>
          </a:p>
        </p:txBody>
      </p:sp>
    </p:spTree>
    <p:extLst>
      <p:ext uri="{BB962C8B-B14F-4D97-AF65-F5344CB8AC3E}">
        <p14:creationId xmlns:p14="http://schemas.microsoft.com/office/powerpoint/2010/main" val="23961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1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2737"/>
          </a:xfrm>
        </p:spPr>
        <p:txBody>
          <a:bodyPr/>
          <a:lstStyle/>
          <a:p>
            <a:pPr algn="ctr"/>
            <a:r>
              <a:rPr lang="en-US" b="1" dirty="0"/>
              <a:t>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For Citizens: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Register and login to the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Submit complaints, specify desires, and make emergency calls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Track the status of their submissions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View responses from authorities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Logout securely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For Admin / Government Authorities: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View all submitted complaints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Update complaint status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Generate and send responses to citizens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Logout securely</a:t>
            </a:r>
          </a:p>
        </p:txBody>
      </p:sp>
    </p:spTree>
    <p:extLst>
      <p:ext uri="{BB962C8B-B14F-4D97-AF65-F5344CB8AC3E}">
        <p14:creationId xmlns:p14="http://schemas.microsoft.com/office/powerpoint/2010/main" val="89849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47" y="868219"/>
            <a:ext cx="10576071" cy="1764145"/>
          </a:xfrm>
        </p:spPr>
        <p:txBody>
          <a:bodyPr/>
          <a:lstStyle/>
          <a:p>
            <a:pPr algn="ctr"/>
            <a:r>
              <a:rPr lang="en-US" sz="7200" b="1" dirty="0"/>
              <a:t>How the System 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8" y="2475345"/>
            <a:ext cx="7093527" cy="39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1" y="152017"/>
            <a:ext cx="9404723" cy="840373"/>
          </a:xfrm>
        </p:spPr>
        <p:txBody>
          <a:bodyPr/>
          <a:lstStyle/>
          <a:p>
            <a:pPr algn="ctr"/>
            <a:r>
              <a:rPr lang="en-US" sz="4000" b="1" dirty="0"/>
              <a:t>User Registration &amp; Login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181" y="1006765"/>
            <a:ext cx="5287215" cy="141908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Citizen must register first into system so as to be able to login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2436" y="2514600"/>
            <a:ext cx="5442059" cy="374173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8656" y="1117601"/>
            <a:ext cx="4675270" cy="1308244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If user registered into database his allowed to login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45017" y="2676266"/>
            <a:ext cx="6326909" cy="358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63" y="147918"/>
            <a:ext cx="9404723" cy="923500"/>
          </a:xfrm>
        </p:spPr>
        <p:txBody>
          <a:bodyPr/>
          <a:lstStyle/>
          <a:p>
            <a:pPr algn="ctr"/>
            <a:r>
              <a:rPr lang="en-US" b="1" dirty="0"/>
              <a:t>Complaint Submission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09" y="1071418"/>
            <a:ext cx="3449550" cy="90978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Submit a complaint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9" y="2092324"/>
            <a:ext cx="3555214" cy="469640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0859" y="2092325"/>
            <a:ext cx="3458954" cy="46964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78860" y="960294"/>
            <a:ext cx="3230488" cy="102090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Specify a desire/request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437" y="2092324"/>
            <a:ext cx="3223490" cy="45594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3768437" y="2092323"/>
            <a:ext cx="3223489" cy="45594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991926" y="840509"/>
            <a:ext cx="3870038" cy="1140691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Make an emergency contact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699" y="2092324"/>
            <a:ext cx="3285277" cy="455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96246" y="219364"/>
            <a:ext cx="8825659" cy="722745"/>
          </a:xfrm>
        </p:spPr>
        <p:txBody>
          <a:bodyPr/>
          <a:lstStyle/>
          <a:p>
            <a:pPr algn="ctr"/>
            <a:r>
              <a:rPr lang="en-US" sz="4400" b="1" dirty="0"/>
              <a:t>Admin Access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876800" y="0"/>
            <a:ext cx="7213601" cy="137160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 Filter </a:t>
            </a:r>
            <a:r>
              <a:rPr lang="en-US" sz="1400" dirty="0"/>
              <a:t>by category/status</a:t>
            </a:r>
            <a:br>
              <a:rPr lang="en-US" sz="1400" dirty="0"/>
            </a:b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Update </a:t>
            </a:r>
            <a:r>
              <a:rPr lang="en-US" sz="1400" dirty="0"/>
              <a:t>complaint status (e.g., "In Progress", "Resolved")</a:t>
            </a:r>
            <a:br>
              <a:rPr lang="en-US" sz="1400" dirty="0"/>
            </a:br>
            <a:endParaRPr lang="en-US" sz="1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Add </a:t>
            </a:r>
            <a:r>
              <a:rPr lang="en-US" sz="1400" dirty="0"/>
              <a:t>feedback/response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71601"/>
            <a:ext cx="120904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199" y="362727"/>
            <a:ext cx="7943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Citizen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Citizens log in anytime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the progress of their submission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admin responses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1635482"/>
            <a:ext cx="10530792" cy="44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88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165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Citizen Complaints System</vt:lpstr>
      <vt:lpstr>Project overview </vt:lpstr>
      <vt:lpstr>PowerPoint Presentation</vt:lpstr>
      <vt:lpstr>Functional requirements </vt:lpstr>
      <vt:lpstr>How the System Works</vt:lpstr>
      <vt:lpstr>User Registration &amp; Login</vt:lpstr>
      <vt:lpstr>Complaint Submission</vt:lpstr>
      <vt:lpstr>Admin Access  </vt:lpstr>
      <vt:lpstr>PowerPoint Presentation</vt:lpstr>
      <vt:lpstr>Database section</vt:lpstr>
      <vt:lpstr>Project Setup &amp; Requirements Guide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2025-05-18T20:37:20Z</dcterms:created>
  <dcterms:modified xsi:type="dcterms:W3CDTF">2025-05-18T22:32:21Z</dcterms:modified>
</cp:coreProperties>
</file>