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" charset="1" panose="020B0704020202020204"/>
      <p:regular r:id="rId12"/>
    </p:embeddedFont>
    <p:embeddedFont>
      <p:font typeface="Montserrat" charset="1" panose="00000500000000000000"/>
      <p:regular r:id="rId13"/>
    </p:embeddedFont>
    <p:embeddedFont>
      <p:font typeface="Atkinson Hyperlegible" charset="1" panose="00000000000000000000"/>
      <p:regular r:id="rId14"/>
    </p:embeddedFont>
    <p:embeddedFont>
      <p:font typeface="TT Rounds Condensed" charset="1" panose="0200050603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jpe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jpe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jpe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jpeg" Type="http://schemas.openxmlformats.org/officeDocument/2006/relationships/image"/><Relationship Id="rId14" Target="../media/image21.jpeg" Type="http://schemas.openxmlformats.org/officeDocument/2006/relationships/image"/><Relationship Id="rId15" Target="../media/image22.jpe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.jpe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jpe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8469">
            <a:off x="14139672" y="-2260339"/>
            <a:ext cx="5836425" cy="6331427"/>
          </a:xfrm>
          <a:custGeom>
            <a:avLst/>
            <a:gdLst/>
            <a:ahLst/>
            <a:cxnLst/>
            <a:rect r="r" b="b" t="t" l="l"/>
            <a:pathLst>
              <a:path h="6331427" w="5836425">
                <a:moveTo>
                  <a:pt x="0" y="0"/>
                </a:moveTo>
                <a:lnTo>
                  <a:pt x="5836425" y="0"/>
                </a:lnTo>
                <a:lnTo>
                  <a:pt x="5836425" y="6331427"/>
                </a:lnTo>
                <a:lnTo>
                  <a:pt x="0" y="6331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373826" y="6707652"/>
            <a:ext cx="4647105" cy="4114800"/>
          </a:xfrm>
          <a:custGeom>
            <a:avLst/>
            <a:gdLst/>
            <a:ahLst/>
            <a:cxnLst/>
            <a:rect r="r" b="b" t="t" l="l"/>
            <a:pathLst>
              <a:path h="4114800" w="4647105">
                <a:moveTo>
                  <a:pt x="4647105" y="0"/>
                </a:moveTo>
                <a:lnTo>
                  <a:pt x="0" y="0"/>
                </a:lnTo>
                <a:lnTo>
                  <a:pt x="0" y="4114800"/>
                </a:lnTo>
                <a:lnTo>
                  <a:pt x="4647105" y="4114800"/>
                </a:lnTo>
                <a:lnTo>
                  <a:pt x="46471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47874" y="847874"/>
            <a:ext cx="16592252" cy="8591252"/>
          </a:xfrm>
          <a:custGeom>
            <a:avLst/>
            <a:gdLst/>
            <a:ahLst/>
            <a:cxnLst/>
            <a:rect r="r" b="b" t="t" l="l"/>
            <a:pathLst>
              <a:path h="8591252" w="16592252">
                <a:moveTo>
                  <a:pt x="0" y="0"/>
                </a:moveTo>
                <a:lnTo>
                  <a:pt x="16592252" y="0"/>
                </a:lnTo>
                <a:lnTo>
                  <a:pt x="16592252" y="8591252"/>
                </a:lnTo>
                <a:lnTo>
                  <a:pt x="0" y="85912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167503" y="5785139"/>
            <a:ext cx="3321519" cy="4676401"/>
          </a:xfrm>
          <a:custGeom>
            <a:avLst/>
            <a:gdLst/>
            <a:ahLst/>
            <a:cxnLst/>
            <a:rect r="r" b="b" t="t" l="l"/>
            <a:pathLst>
              <a:path h="4676401" w="3321519">
                <a:moveTo>
                  <a:pt x="3321519" y="0"/>
                </a:moveTo>
                <a:lnTo>
                  <a:pt x="0" y="0"/>
                </a:lnTo>
                <a:lnTo>
                  <a:pt x="0" y="4676401"/>
                </a:lnTo>
                <a:lnTo>
                  <a:pt x="3321519" y="4676401"/>
                </a:lnTo>
                <a:lnTo>
                  <a:pt x="3321519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65" r="0" b="-6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177184" y="-267390"/>
            <a:ext cx="3080564" cy="4587955"/>
          </a:xfrm>
          <a:custGeom>
            <a:avLst/>
            <a:gdLst/>
            <a:ahLst/>
            <a:cxnLst/>
            <a:rect r="r" b="b" t="t" l="l"/>
            <a:pathLst>
              <a:path h="4587955" w="3080564">
                <a:moveTo>
                  <a:pt x="0" y="4587955"/>
                </a:moveTo>
                <a:lnTo>
                  <a:pt x="3080564" y="4587955"/>
                </a:lnTo>
                <a:lnTo>
                  <a:pt x="3080564" y="0"/>
                </a:lnTo>
                <a:lnTo>
                  <a:pt x="0" y="0"/>
                </a:lnTo>
                <a:lnTo>
                  <a:pt x="0" y="4587955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56" t="0" r="-5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66891" y="3333498"/>
            <a:ext cx="13154219" cy="2384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7"/>
              </a:lnSpc>
            </a:pPr>
            <a:r>
              <a:rPr lang="en-US" sz="6341" b="true">
                <a:solidFill>
                  <a:srgbClr val="4C683C"/>
                </a:solidFill>
                <a:latin typeface="Arimo Bold"/>
                <a:ea typeface="Arimo Bold"/>
                <a:cs typeface="Arimo Bold"/>
                <a:sym typeface="Arimo Bold"/>
              </a:rPr>
              <a:t>PROGRAM PEMBAYARAN PRODUK DI FIFI SKIN CLINIC Pekalongan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84406" y="6827982"/>
            <a:ext cx="10719187" cy="28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4000" spc="-80">
                <a:solidFill>
                  <a:srgbClr val="4C683C"/>
                </a:solidFill>
                <a:latin typeface="Montserrat"/>
                <a:ea typeface="Montserrat"/>
                <a:cs typeface="Montserrat"/>
                <a:sym typeface="Montserrat"/>
              </a:rPr>
              <a:t>Joseph Eka Adrian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43356" y="7470382"/>
            <a:ext cx="6601289" cy="31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3499" b="true">
                <a:solidFill>
                  <a:srgbClr val="4C683C"/>
                </a:solidFill>
                <a:latin typeface="Arimo Bold"/>
                <a:ea typeface="Arimo Bold"/>
                <a:cs typeface="Arimo Bold"/>
                <a:sym typeface="Arimo Bold"/>
              </a:rPr>
              <a:t>﻿Teknik Informatika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43355" y="8152830"/>
            <a:ext cx="6601289" cy="36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0"/>
              </a:lnSpc>
            </a:pPr>
            <a:r>
              <a:rPr lang="en-US" sz="3000">
                <a:solidFill>
                  <a:srgbClr val="4C683C"/>
                </a:solidFill>
                <a:latin typeface="Montserrat"/>
                <a:ea typeface="Montserrat"/>
                <a:cs typeface="Montserrat"/>
                <a:sym typeface="Montserrat"/>
              </a:rPr>
              <a:t>24.240.0082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129" y="-205247"/>
            <a:ext cx="1965435" cy="3796952"/>
          </a:xfrm>
          <a:custGeom>
            <a:avLst/>
            <a:gdLst/>
            <a:ahLst/>
            <a:cxnLst/>
            <a:rect r="r" b="b" t="t" l="l"/>
            <a:pathLst>
              <a:path h="3796952" w="1965435">
                <a:moveTo>
                  <a:pt x="0" y="0"/>
                </a:moveTo>
                <a:lnTo>
                  <a:pt x="1965435" y="0"/>
                </a:lnTo>
                <a:lnTo>
                  <a:pt x="1965435" y="3796952"/>
                </a:lnTo>
                <a:lnTo>
                  <a:pt x="0" y="379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2" t="0" r="-11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19948" y="-95908"/>
            <a:ext cx="2278705" cy="3687614"/>
          </a:xfrm>
          <a:custGeom>
            <a:avLst/>
            <a:gdLst/>
            <a:ahLst/>
            <a:cxnLst/>
            <a:rect r="r" b="b" t="t" l="l"/>
            <a:pathLst>
              <a:path h="3687614" w="2278705">
                <a:moveTo>
                  <a:pt x="2278705" y="3687614"/>
                </a:moveTo>
                <a:lnTo>
                  <a:pt x="0" y="3687614"/>
                </a:lnTo>
                <a:lnTo>
                  <a:pt x="0" y="0"/>
                </a:lnTo>
                <a:lnTo>
                  <a:pt x="2278705" y="0"/>
                </a:lnTo>
                <a:lnTo>
                  <a:pt x="2278705" y="368761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5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450556" y="6149611"/>
            <a:ext cx="3007323" cy="4234042"/>
          </a:xfrm>
          <a:custGeom>
            <a:avLst/>
            <a:gdLst/>
            <a:ahLst/>
            <a:cxnLst/>
            <a:rect r="r" b="b" t="t" l="l"/>
            <a:pathLst>
              <a:path h="4234042" w="3007323">
                <a:moveTo>
                  <a:pt x="3007323" y="0"/>
                </a:moveTo>
                <a:lnTo>
                  <a:pt x="0" y="0"/>
                </a:lnTo>
                <a:lnTo>
                  <a:pt x="0" y="4234042"/>
                </a:lnTo>
                <a:lnTo>
                  <a:pt x="3007323" y="4234042"/>
                </a:lnTo>
                <a:lnTo>
                  <a:pt x="30073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" r="0" b="-1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2459" y="6447316"/>
            <a:ext cx="2643037" cy="3936336"/>
          </a:xfrm>
          <a:custGeom>
            <a:avLst/>
            <a:gdLst/>
            <a:ahLst/>
            <a:cxnLst/>
            <a:rect r="r" b="b" t="t" l="l"/>
            <a:pathLst>
              <a:path h="3936336" w="2643037">
                <a:moveTo>
                  <a:pt x="0" y="0"/>
                </a:moveTo>
                <a:lnTo>
                  <a:pt x="2643037" y="0"/>
                </a:lnTo>
                <a:lnTo>
                  <a:pt x="2643037" y="3936336"/>
                </a:lnTo>
                <a:lnTo>
                  <a:pt x="0" y="3936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" t="0" r="-3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47874" y="847874"/>
            <a:ext cx="16592252" cy="8591252"/>
          </a:xfrm>
          <a:custGeom>
            <a:avLst/>
            <a:gdLst/>
            <a:ahLst/>
            <a:cxnLst/>
            <a:rect r="r" b="b" t="t" l="l"/>
            <a:pathLst>
              <a:path h="8591252" w="16592252">
                <a:moveTo>
                  <a:pt x="0" y="0"/>
                </a:moveTo>
                <a:lnTo>
                  <a:pt x="16592252" y="0"/>
                </a:lnTo>
                <a:lnTo>
                  <a:pt x="16592252" y="8591252"/>
                </a:lnTo>
                <a:lnTo>
                  <a:pt x="0" y="85912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90723" y="1982854"/>
            <a:ext cx="6294896" cy="108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5498">
                <a:solidFill>
                  <a:srgbClr val="4C683C"/>
                </a:solidFill>
                <a:latin typeface="Montserrat"/>
                <a:ea typeface="Montserrat"/>
                <a:cs typeface="Montserrat"/>
                <a:sym typeface="Montserrat"/>
              </a:rPr>
              <a:t>LATAR BELAKANG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0723" y="3652156"/>
            <a:ext cx="6294896" cy="345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000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Klinik kecantikan semakin diminati untuk perawatan kulit dan estetika. Namun, tantangan seperti pengelolaan data pasien dan stok produk memerlukan solusi berbasis teknologi untuk meningkatkan efisiensi dan kualitas pelayanan.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2592" y="1982854"/>
            <a:ext cx="6294896" cy="43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5498">
                <a:solidFill>
                  <a:srgbClr val="4C683C"/>
                </a:solidFill>
                <a:latin typeface="Montserrat"/>
                <a:ea typeface="Montserrat"/>
                <a:cs typeface="Montserrat"/>
                <a:sym typeface="Montserrat"/>
              </a:rPr>
              <a:t>PERMASALAHAN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95653" y="3486931"/>
            <a:ext cx="8708352" cy="134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0"/>
              </a:lnSpc>
            </a:pPr>
            <a:r>
              <a:rPr lang="en-US" sz="273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1.Pengelolaan data pasien yang m﻿asih manual.</a:t>
            </a:r>
          </a:p>
          <a:p>
            <a:pPr algn="just">
              <a:lnSpc>
                <a:spcPts val="3530"/>
              </a:lnSpc>
            </a:pPr>
            <a:r>
              <a:rPr lang="en-US" sz="273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2.Pengaturan stok produk tidak efisien.</a:t>
            </a:r>
          </a:p>
          <a:p>
            <a:pPr algn="just">
              <a:lnSpc>
                <a:spcPts val="3530"/>
              </a:lnSpc>
            </a:pPr>
            <a:r>
              <a:rPr lang="en-US" sz="273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3.Minim integrasi teknologi dalam layanan.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129" y="-205247"/>
            <a:ext cx="1965435" cy="3796952"/>
          </a:xfrm>
          <a:custGeom>
            <a:avLst/>
            <a:gdLst/>
            <a:ahLst/>
            <a:cxnLst/>
            <a:rect r="r" b="b" t="t" l="l"/>
            <a:pathLst>
              <a:path h="3796952" w="1965435">
                <a:moveTo>
                  <a:pt x="0" y="0"/>
                </a:moveTo>
                <a:lnTo>
                  <a:pt x="1965435" y="0"/>
                </a:lnTo>
                <a:lnTo>
                  <a:pt x="1965435" y="3796952"/>
                </a:lnTo>
                <a:lnTo>
                  <a:pt x="0" y="379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2" t="0" r="-11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19948" y="-95908"/>
            <a:ext cx="2278705" cy="3687614"/>
          </a:xfrm>
          <a:custGeom>
            <a:avLst/>
            <a:gdLst/>
            <a:ahLst/>
            <a:cxnLst/>
            <a:rect r="r" b="b" t="t" l="l"/>
            <a:pathLst>
              <a:path h="3687614" w="2278705">
                <a:moveTo>
                  <a:pt x="2278705" y="3687614"/>
                </a:moveTo>
                <a:lnTo>
                  <a:pt x="0" y="3687614"/>
                </a:lnTo>
                <a:lnTo>
                  <a:pt x="0" y="0"/>
                </a:lnTo>
                <a:lnTo>
                  <a:pt x="2278705" y="0"/>
                </a:lnTo>
                <a:lnTo>
                  <a:pt x="2278705" y="368761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5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5389037" y="7010044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4107319" y="0"/>
                </a:moveTo>
                <a:lnTo>
                  <a:pt x="0" y="0"/>
                </a:lnTo>
                <a:lnTo>
                  <a:pt x="0" y="4114800"/>
                </a:lnTo>
                <a:lnTo>
                  <a:pt x="4107319" y="4114800"/>
                </a:lnTo>
                <a:lnTo>
                  <a:pt x="410731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208355" y="7010044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9" y="0"/>
                </a:lnTo>
                <a:lnTo>
                  <a:pt x="4107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7874" y="847874"/>
            <a:ext cx="16592252" cy="8591252"/>
          </a:xfrm>
          <a:custGeom>
            <a:avLst/>
            <a:gdLst/>
            <a:ahLst/>
            <a:cxnLst/>
            <a:rect r="r" b="b" t="t" l="l"/>
            <a:pathLst>
              <a:path h="8591252" w="16592252">
                <a:moveTo>
                  <a:pt x="0" y="0"/>
                </a:moveTo>
                <a:lnTo>
                  <a:pt x="16592252" y="0"/>
                </a:lnTo>
                <a:lnTo>
                  <a:pt x="16592252" y="8591252"/>
                </a:lnTo>
                <a:lnTo>
                  <a:pt x="0" y="85912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70512" y="2036130"/>
            <a:ext cx="3891262" cy="4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5498" b="true">
                <a:solidFill>
                  <a:srgbClr val="4C683C"/>
                </a:solidFill>
                <a:latin typeface="Arimo Bold"/>
                <a:ea typeface="Arimo Bold"/>
                <a:cs typeface="Arimo Bold"/>
                <a:sym typeface="Arimo Bold"/>
              </a:rPr>
              <a:t>TUJUAN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0306" y="3038223"/>
            <a:ext cx="13518525" cy="16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91"/>
              </a:lnSpc>
            </a:pPr>
            <a:r>
              <a:rPr lang="en-US" sz="332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1.Mengembangkan program untuk pengelolaan data pasien dan jadwal.</a:t>
            </a:r>
          </a:p>
          <a:p>
            <a:pPr algn="just">
              <a:lnSpc>
                <a:spcPts val="4291"/>
              </a:lnSpc>
            </a:pPr>
            <a:r>
              <a:rPr lang="en-US" sz="332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2.Meningkatkan efisiensi pengelolaan stok.</a:t>
            </a:r>
          </a:p>
          <a:p>
            <a:pPr algn="just">
              <a:lnSpc>
                <a:spcPts val="4291"/>
              </a:lnSpc>
            </a:pPr>
            <a:r>
              <a:rPr lang="en-US" sz="3326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3.Mengintegrasikan layanan berbasis teknologi.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0306" y="6349311"/>
            <a:ext cx="10795153" cy="225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8"/>
              </a:lnSpc>
            </a:pPr>
            <a:r>
              <a:rPr lang="en-US" sz="3363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1.Administrasi lebih mudah dan efisien.</a:t>
            </a:r>
          </a:p>
          <a:p>
            <a:pPr algn="just">
              <a:lnSpc>
                <a:spcPts val="4338"/>
              </a:lnSpc>
            </a:pPr>
            <a:r>
              <a:rPr lang="en-US" sz="3363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2.Kualitas pelayanan meningkat.</a:t>
            </a:r>
          </a:p>
          <a:p>
            <a:pPr algn="just">
              <a:lnSpc>
                <a:spcPts val="4338"/>
              </a:lnSpc>
            </a:pPr>
            <a:r>
              <a:rPr lang="en-US" sz="3363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3.Pengelolaan stok lebih terkontrol.</a:t>
            </a:r>
          </a:p>
          <a:p>
            <a:pPr algn="just">
              <a:lnSpc>
                <a:spcPts val="4338"/>
              </a:lnSpc>
            </a:pPr>
            <a:r>
              <a:rPr lang="en-US" sz="3363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4.Pasien mendapatkan akses layanan yang lebih praktis.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0512" y="5648942"/>
            <a:ext cx="3891262" cy="4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5498" b="true">
                <a:solidFill>
                  <a:srgbClr val="4C683C"/>
                </a:solidFill>
                <a:latin typeface="Arimo Bold"/>
                <a:ea typeface="Arimo Bold"/>
                <a:cs typeface="Arimo Bold"/>
                <a:sym typeface="Arimo Bold"/>
              </a:rPr>
              <a:t>MANFAAT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129" y="-205247"/>
            <a:ext cx="1965435" cy="3796952"/>
          </a:xfrm>
          <a:custGeom>
            <a:avLst/>
            <a:gdLst/>
            <a:ahLst/>
            <a:cxnLst/>
            <a:rect r="r" b="b" t="t" l="l"/>
            <a:pathLst>
              <a:path h="3796952" w="1965435">
                <a:moveTo>
                  <a:pt x="0" y="0"/>
                </a:moveTo>
                <a:lnTo>
                  <a:pt x="1965435" y="0"/>
                </a:lnTo>
                <a:lnTo>
                  <a:pt x="1965435" y="3796952"/>
                </a:lnTo>
                <a:lnTo>
                  <a:pt x="0" y="379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2" t="0" r="-11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19948" y="-95908"/>
            <a:ext cx="2278705" cy="3687614"/>
          </a:xfrm>
          <a:custGeom>
            <a:avLst/>
            <a:gdLst/>
            <a:ahLst/>
            <a:cxnLst/>
            <a:rect r="r" b="b" t="t" l="l"/>
            <a:pathLst>
              <a:path h="3687614" w="2278705">
                <a:moveTo>
                  <a:pt x="2278705" y="3687614"/>
                </a:moveTo>
                <a:lnTo>
                  <a:pt x="0" y="3687614"/>
                </a:lnTo>
                <a:lnTo>
                  <a:pt x="0" y="0"/>
                </a:lnTo>
                <a:lnTo>
                  <a:pt x="2278705" y="0"/>
                </a:lnTo>
                <a:lnTo>
                  <a:pt x="2278705" y="368761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3555" y="6493768"/>
            <a:ext cx="2643037" cy="3936336"/>
          </a:xfrm>
          <a:custGeom>
            <a:avLst/>
            <a:gdLst/>
            <a:ahLst/>
            <a:cxnLst/>
            <a:rect r="r" b="b" t="t" l="l"/>
            <a:pathLst>
              <a:path h="3936336" w="2643037">
                <a:moveTo>
                  <a:pt x="0" y="0"/>
                </a:moveTo>
                <a:lnTo>
                  <a:pt x="2643037" y="0"/>
                </a:lnTo>
                <a:lnTo>
                  <a:pt x="2643037" y="3936336"/>
                </a:lnTo>
                <a:lnTo>
                  <a:pt x="0" y="39363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" t="0" r="-3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247751" y="5932084"/>
            <a:ext cx="3194820" cy="4498020"/>
          </a:xfrm>
          <a:custGeom>
            <a:avLst/>
            <a:gdLst/>
            <a:ahLst/>
            <a:cxnLst/>
            <a:rect r="r" b="b" t="t" l="l"/>
            <a:pathLst>
              <a:path h="4498020" w="3194820">
                <a:moveTo>
                  <a:pt x="3194820" y="0"/>
                </a:moveTo>
                <a:lnTo>
                  <a:pt x="0" y="0"/>
                </a:lnTo>
                <a:lnTo>
                  <a:pt x="0" y="4498020"/>
                </a:lnTo>
                <a:lnTo>
                  <a:pt x="3194820" y="4498020"/>
                </a:lnTo>
                <a:lnTo>
                  <a:pt x="31948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6" t="0" r="-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80826" y="30155"/>
            <a:ext cx="18649649" cy="10374300"/>
          </a:xfrm>
          <a:custGeom>
            <a:avLst/>
            <a:gdLst/>
            <a:ahLst/>
            <a:cxnLst/>
            <a:rect r="r" b="b" t="t" l="l"/>
            <a:pathLst>
              <a:path h="10374300" w="18649649">
                <a:moveTo>
                  <a:pt x="0" y="0"/>
                </a:moveTo>
                <a:lnTo>
                  <a:pt x="18649649" y="0"/>
                </a:lnTo>
                <a:lnTo>
                  <a:pt x="18649649" y="10374300"/>
                </a:lnTo>
                <a:lnTo>
                  <a:pt x="0" y="10374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" r="0" b="-37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07963" y="2306737"/>
            <a:ext cx="3930777" cy="7250716"/>
            <a:chOff x="0" y="0"/>
            <a:chExt cx="5241036" cy="96676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41036" cy="9667621"/>
            </a:xfrm>
            <a:custGeom>
              <a:avLst/>
              <a:gdLst/>
              <a:ahLst/>
              <a:cxnLst/>
              <a:rect r="r" b="b" t="t" l="l"/>
              <a:pathLst>
                <a:path h="9667621" w="5241036">
                  <a:moveTo>
                    <a:pt x="0" y="0"/>
                  </a:moveTo>
                  <a:lnTo>
                    <a:pt x="5241036" y="0"/>
                  </a:lnTo>
                  <a:lnTo>
                    <a:pt x="5241036" y="9667621"/>
                  </a:lnTo>
                  <a:lnTo>
                    <a:pt x="0" y="9667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1741" r="0" b="-11741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092239" y="2306737"/>
            <a:ext cx="3897915" cy="7397115"/>
            <a:chOff x="0" y="0"/>
            <a:chExt cx="5197221" cy="98628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197221" cy="9862820"/>
            </a:xfrm>
            <a:custGeom>
              <a:avLst/>
              <a:gdLst/>
              <a:ahLst/>
              <a:cxnLst/>
              <a:rect r="r" b="b" t="t" l="l"/>
              <a:pathLst>
                <a:path h="9862820" w="5197221">
                  <a:moveTo>
                    <a:pt x="0" y="0"/>
                  </a:moveTo>
                  <a:lnTo>
                    <a:pt x="5197221" y="0"/>
                  </a:lnTo>
                  <a:lnTo>
                    <a:pt x="5197221" y="9862820"/>
                  </a:lnTo>
                  <a:lnTo>
                    <a:pt x="0" y="9862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10013" r="0" b="-10013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254291" y="3068814"/>
            <a:ext cx="8242459" cy="5873020"/>
            <a:chOff x="0" y="0"/>
            <a:chExt cx="10989945" cy="78306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89945" cy="7830693"/>
            </a:xfrm>
            <a:custGeom>
              <a:avLst/>
              <a:gdLst/>
              <a:ahLst/>
              <a:cxnLst/>
              <a:rect r="r" b="b" t="t" l="l"/>
              <a:pathLst>
                <a:path h="7830693" w="10989945">
                  <a:moveTo>
                    <a:pt x="0" y="0"/>
                  </a:moveTo>
                  <a:lnTo>
                    <a:pt x="10989945" y="0"/>
                  </a:lnTo>
                  <a:lnTo>
                    <a:pt x="10989945" y="7830693"/>
                  </a:lnTo>
                  <a:lnTo>
                    <a:pt x="0" y="78306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-109836" r="0" b="-10983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530840" y="931001"/>
            <a:ext cx="7189841" cy="110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https://github.com/Joseph0082/0082-joseph-eka-adrian.git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0652" y="-95908"/>
            <a:ext cx="2278705" cy="3687614"/>
          </a:xfrm>
          <a:custGeom>
            <a:avLst/>
            <a:gdLst/>
            <a:ahLst/>
            <a:cxnLst/>
            <a:rect r="r" b="b" t="t" l="l"/>
            <a:pathLst>
              <a:path h="3687614" w="2278705">
                <a:moveTo>
                  <a:pt x="0" y="3687614"/>
                </a:moveTo>
                <a:lnTo>
                  <a:pt x="2278705" y="3687614"/>
                </a:lnTo>
                <a:lnTo>
                  <a:pt x="2278705" y="0"/>
                </a:lnTo>
                <a:lnTo>
                  <a:pt x="0" y="0"/>
                </a:lnTo>
                <a:lnTo>
                  <a:pt x="0" y="368761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5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283006" y="-95908"/>
            <a:ext cx="2004994" cy="3486862"/>
          </a:xfrm>
          <a:custGeom>
            <a:avLst/>
            <a:gdLst/>
            <a:ahLst/>
            <a:cxnLst/>
            <a:rect r="r" b="b" t="t" l="l"/>
            <a:pathLst>
              <a:path h="3486862" w="2004994">
                <a:moveTo>
                  <a:pt x="2004994" y="0"/>
                </a:moveTo>
                <a:lnTo>
                  <a:pt x="0" y="0"/>
                </a:lnTo>
                <a:lnTo>
                  <a:pt x="0" y="3486862"/>
                </a:lnTo>
                <a:lnTo>
                  <a:pt x="2004994" y="3486862"/>
                </a:lnTo>
                <a:lnTo>
                  <a:pt x="20049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" r="0" b="-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5389037" y="7010044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4107319" y="0"/>
                </a:moveTo>
                <a:lnTo>
                  <a:pt x="0" y="0"/>
                </a:lnTo>
                <a:lnTo>
                  <a:pt x="0" y="4114800"/>
                </a:lnTo>
                <a:lnTo>
                  <a:pt x="4107319" y="4114800"/>
                </a:lnTo>
                <a:lnTo>
                  <a:pt x="410731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208355" y="7010044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9" y="0"/>
                </a:lnTo>
                <a:lnTo>
                  <a:pt x="4107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7874" y="847874"/>
            <a:ext cx="16592252" cy="8591252"/>
          </a:xfrm>
          <a:custGeom>
            <a:avLst/>
            <a:gdLst/>
            <a:ahLst/>
            <a:cxnLst/>
            <a:rect r="r" b="b" t="t" l="l"/>
            <a:pathLst>
              <a:path h="8591252" w="16592252">
                <a:moveTo>
                  <a:pt x="0" y="0"/>
                </a:moveTo>
                <a:lnTo>
                  <a:pt x="16592252" y="0"/>
                </a:lnTo>
                <a:lnTo>
                  <a:pt x="16592252" y="8591252"/>
                </a:lnTo>
                <a:lnTo>
                  <a:pt x="0" y="85912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05434" y="1999811"/>
            <a:ext cx="4743367" cy="5963089"/>
            <a:chOff x="0" y="0"/>
            <a:chExt cx="6324489" cy="795078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24473" cy="7950835"/>
            </a:xfrm>
            <a:custGeom>
              <a:avLst/>
              <a:gdLst/>
              <a:ahLst/>
              <a:cxnLst/>
              <a:rect r="r" b="b" t="t" l="l"/>
              <a:pathLst>
                <a:path h="7950835" w="6324473">
                  <a:moveTo>
                    <a:pt x="0" y="0"/>
                  </a:moveTo>
                  <a:lnTo>
                    <a:pt x="6324473" y="0"/>
                  </a:lnTo>
                  <a:lnTo>
                    <a:pt x="6324473" y="7950835"/>
                  </a:lnTo>
                  <a:lnTo>
                    <a:pt x="0" y="7950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274209" y="2395390"/>
            <a:ext cx="8832799" cy="5144005"/>
            <a:chOff x="0" y="0"/>
            <a:chExt cx="11777065" cy="68586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77091" cy="6858635"/>
            </a:xfrm>
            <a:custGeom>
              <a:avLst/>
              <a:gdLst/>
              <a:ahLst/>
              <a:cxnLst/>
              <a:rect r="r" b="b" t="t" l="l"/>
              <a:pathLst>
                <a:path h="6858635" w="11777091">
                  <a:moveTo>
                    <a:pt x="0" y="0"/>
                  </a:moveTo>
                  <a:lnTo>
                    <a:pt x="11777091" y="0"/>
                  </a:lnTo>
                  <a:lnTo>
                    <a:pt x="11777091" y="6858635"/>
                  </a:lnTo>
                  <a:lnTo>
                    <a:pt x="0" y="6858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21" t="0" r="-21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129" y="-205247"/>
            <a:ext cx="1965435" cy="3796952"/>
          </a:xfrm>
          <a:custGeom>
            <a:avLst/>
            <a:gdLst/>
            <a:ahLst/>
            <a:cxnLst/>
            <a:rect r="r" b="b" t="t" l="l"/>
            <a:pathLst>
              <a:path h="3796952" w="1965435">
                <a:moveTo>
                  <a:pt x="0" y="0"/>
                </a:moveTo>
                <a:lnTo>
                  <a:pt x="1965435" y="0"/>
                </a:lnTo>
                <a:lnTo>
                  <a:pt x="1965435" y="3796952"/>
                </a:lnTo>
                <a:lnTo>
                  <a:pt x="0" y="379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2" t="0" r="-11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19948" y="-95908"/>
            <a:ext cx="2278705" cy="3687614"/>
          </a:xfrm>
          <a:custGeom>
            <a:avLst/>
            <a:gdLst/>
            <a:ahLst/>
            <a:cxnLst/>
            <a:rect r="r" b="b" t="t" l="l"/>
            <a:pathLst>
              <a:path h="3687614" w="2278705">
                <a:moveTo>
                  <a:pt x="2278705" y="3687614"/>
                </a:moveTo>
                <a:lnTo>
                  <a:pt x="0" y="3687614"/>
                </a:lnTo>
                <a:lnTo>
                  <a:pt x="0" y="0"/>
                </a:lnTo>
                <a:lnTo>
                  <a:pt x="2278705" y="0"/>
                </a:lnTo>
                <a:lnTo>
                  <a:pt x="2278705" y="368761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0461" y="6520430"/>
            <a:ext cx="2768495" cy="3897793"/>
          </a:xfrm>
          <a:custGeom>
            <a:avLst/>
            <a:gdLst/>
            <a:ahLst/>
            <a:cxnLst/>
            <a:rect r="r" b="b" t="t" l="l"/>
            <a:pathLst>
              <a:path h="3897793" w="2768495">
                <a:moveTo>
                  <a:pt x="0" y="0"/>
                </a:moveTo>
                <a:lnTo>
                  <a:pt x="2768495" y="0"/>
                </a:lnTo>
                <a:lnTo>
                  <a:pt x="2768495" y="3897793"/>
                </a:lnTo>
                <a:lnTo>
                  <a:pt x="0" y="3897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6" r="0" b="-36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483333" y="5908677"/>
            <a:ext cx="2913373" cy="4693243"/>
          </a:xfrm>
          <a:custGeom>
            <a:avLst/>
            <a:gdLst/>
            <a:ahLst/>
            <a:cxnLst/>
            <a:rect r="r" b="b" t="t" l="l"/>
            <a:pathLst>
              <a:path h="4693243" w="2913373">
                <a:moveTo>
                  <a:pt x="2913373" y="0"/>
                </a:moveTo>
                <a:lnTo>
                  <a:pt x="0" y="0"/>
                </a:lnTo>
                <a:lnTo>
                  <a:pt x="0" y="4693243"/>
                </a:lnTo>
                <a:lnTo>
                  <a:pt x="2913373" y="4693243"/>
                </a:lnTo>
                <a:lnTo>
                  <a:pt x="291337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" r="0" b="-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249829" y="3066798"/>
            <a:ext cx="6335364" cy="3801237"/>
            <a:chOff x="0" y="0"/>
            <a:chExt cx="8447151" cy="5068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297146" y="3066798"/>
            <a:ext cx="6335364" cy="3801237"/>
            <a:chOff x="0" y="0"/>
            <a:chExt cx="8447151" cy="50683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47151" cy="5068316"/>
            </a:xfrm>
            <a:custGeom>
              <a:avLst/>
              <a:gdLst/>
              <a:ahLst/>
              <a:cxnLst/>
              <a:rect r="r" b="b" t="t" l="l"/>
              <a:pathLst>
                <a:path h="5068316" w="8447151">
                  <a:moveTo>
                    <a:pt x="0" y="0"/>
                  </a:moveTo>
                  <a:lnTo>
                    <a:pt x="8447151" y="0"/>
                  </a:lnTo>
                  <a:lnTo>
                    <a:pt x="8447151" y="5068316"/>
                  </a:lnTo>
                  <a:lnTo>
                    <a:pt x="0" y="506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47874" y="847874"/>
            <a:ext cx="16592252" cy="8591252"/>
          </a:xfrm>
          <a:custGeom>
            <a:avLst/>
            <a:gdLst/>
            <a:ahLst/>
            <a:cxnLst/>
            <a:rect r="r" b="b" t="t" l="l"/>
            <a:pathLst>
              <a:path h="8591252" w="16592252">
                <a:moveTo>
                  <a:pt x="0" y="0"/>
                </a:moveTo>
                <a:lnTo>
                  <a:pt x="16592252" y="0"/>
                </a:lnTo>
                <a:lnTo>
                  <a:pt x="16592252" y="8591252"/>
                </a:lnTo>
                <a:lnTo>
                  <a:pt x="0" y="85912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32524" y="2239928"/>
            <a:ext cx="11822952" cy="4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5498" b="true">
                <a:solidFill>
                  <a:srgbClr val="4C683C"/>
                </a:solidFill>
                <a:latin typeface="Arimo Bold"/>
                <a:ea typeface="Arimo Bold"/>
                <a:cs typeface="Arimo Bold"/>
                <a:sym typeface="Arimo Bold"/>
              </a:rPr>
              <a:t>KESIMPULAN DAN SARAN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6174" y="3694277"/>
            <a:ext cx="13275651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000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Program ini membantu klinik kecantikan meningkatkan efisiensi operasional, kualitas pelayanan, dan kemudahan akses layanan melalui teknologi.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6174" y="4881669"/>
            <a:ext cx="13275651" cy="199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000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1. Klinik disarankan mengadopsi program untuk mendukung operasional.</a:t>
            </a:r>
          </a:p>
          <a:p>
            <a:pPr algn="just">
              <a:lnSpc>
                <a:spcPts val="3870"/>
              </a:lnSpc>
            </a:pPr>
            <a:r>
              <a:rPr lang="en-US" sz="3000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2. Evaluasi program perlu dilakukan secara berkala.</a:t>
            </a:r>
          </a:p>
          <a:p>
            <a:pPr algn="just">
              <a:lnSpc>
                <a:spcPts val="3870"/>
              </a:lnSpc>
            </a:pPr>
            <a:r>
              <a:rPr lang="en-US" sz="3000">
                <a:solidFill>
                  <a:srgbClr val="4C683C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3. Pengembangan fitur tambahan seperti konsultasi virtual dapat dipertimbangkan.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DAGcLk-Yxk8</dc:identifier>
  <dcterms:modified xsi:type="dcterms:W3CDTF">2011-08-01T06:04:30Z</dcterms:modified>
  <cp:revision>1</cp:revision>
  <dc:title>DOC-20250108-WA0096.</dc:title>
</cp:coreProperties>
</file>