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 b="4707" l="27740" r="47532" t="17604"/>
          <a:stretch/>
        </p:blipFill>
        <p:spPr>
          <a:xfrm>
            <a:off x="0" y="0"/>
            <a:ext cx="412274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4305975" y="372900"/>
            <a:ext cx="4567500" cy="6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Ingresar: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permite al usuario ingresar o registrarse a FINDOOR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FINDOOR es el nombre de la app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b="5228" l="27445" r="47235" t="17083"/>
          <a:stretch/>
        </p:blipFill>
        <p:spPr>
          <a:xfrm>
            <a:off x="0" y="0"/>
            <a:ext cx="38871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4305975" y="372900"/>
            <a:ext cx="4567500" cy="6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Recomendar: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sitio donde el usuario puede recomendar un sitio al administrador de la aplicación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-el globo con el + se utiliza para ingresar al mapa de recomendación y dar latitud y </a:t>
            </a:r>
            <a:r>
              <a:rPr lang="es-419"/>
              <a:t>longitud</a:t>
            </a:r>
            <a:r>
              <a:rPr lang="es-419"/>
              <a:t> exacta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4707" l="27985" r="47583" t="17604"/>
          <a:stretch/>
        </p:blipFill>
        <p:spPr>
          <a:xfrm>
            <a:off x="0" y="0"/>
            <a:ext cx="38478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4332150" y="333750"/>
            <a:ext cx="4567500" cy="6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Mapa de recomendación: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obtener latitud y longitud de sitio recomendado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4700" l="28482" r="46641" t="17344"/>
          <a:stretch/>
        </p:blipFill>
        <p:spPr>
          <a:xfrm>
            <a:off x="0" y="0"/>
            <a:ext cx="382172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4305975" y="372900"/>
            <a:ext cx="4567500" cy="6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Configuración: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usuario puede cambiar su información personal, se piensan añadir más </a:t>
            </a:r>
            <a:r>
              <a:rPr lang="es-419"/>
              <a:t>características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4707" l="27593" r="47383" t="17604"/>
          <a:stretch/>
        </p:blipFill>
        <p:spPr>
          <a:xfrm>
            <a:off x="0" y="0"/>
            <a:ext cx="363850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4305975" y="372900"/>
            <a:ext cx="4567500" cy="6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Visitados: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Lista de sitios visitados por el usuario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4305975" y="372900"/>
            <a:ext cx="4567500" cy="6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Perfil ajeno: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Perfil que el usuario puede ver de las otras personas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puede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-seguir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-ver sus favoritos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-ver sus sitios visitados</a:t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 b="4733" l="26474" r="46890" t="17668"/>
          <a:stretch/>
        </p:blipFill>
        <p:spPr>
          <a:xfrm>
            <a:off x="0" y="0"/>
            <a:ext cx="41751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5498" l="27296" r="46347" t="16284"/>
          <a:stretch/>
        </p:blipFill>
        <p:spPr>
          <a:xfrm>
            <a:off x="0" y="0"/>
            <a:ext cx="382172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4305975" y="372900"/>
            <a:ext cx="4567500" cy="6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Seguidores/ Seguidos: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muestra la lista de Seguidores que el usuario tiene o a las personas que sigue.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b="4700" l="28186" r="47382" t="17082"/>
          <a:stretch/>
        </p:blipFill>
        <p:spPr>
          <a:xfrm>
            <a:off x="0" y="0"/>
            <a:ext cx="37693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4305975" y="372900"/>
            <a:ext cx="4567500" cy="6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Acerca de: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solo información sobre la aplicación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creadores, motivo y fecha de creación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 rotWithShape="1">
          <a:blip r:embed="rId3">
            <a:alphaModFix/>
          </a:blip>
          <a:srcRect b="4700" l="28187" r="47233" t="17344"/>
          <a:stretch/>
        </p:blipFill>
        <p:spPr>
          <a:xfrm>
            <a:off x="52450" y="0"/>
            <a:ext cx="39525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/>
        </p:nvSpPr>
        <p:spPr>
          <a:xfrm>
            <a:off x="4305975" y="372900"/>
            <a:ext cx="4567500" cy="6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Registrarse: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permite al usuario crear una cuenta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tambien loguearse por facebook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pd: los activities utilizados por facebook no fueron añadidos a esta presentación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 rotWithShape="1">
          <a:blip r:embed="rId3">
            <a:alphaModFix/>
          </a:blip>
          <a:srcRect b="4972" l="27890" r="47086" t="17339"/>
          <a:stretch/>
        </p:blipFill>
        <p:spPr>
          <a:xfrm>
            <a:off x="0" y="0"/>
            <a:ext cx="3952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4305975" y="372900"/>
            <a:ext cx="4567500" cy="6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Main principal de FINDOOR: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muestran los sitios más cercanos al usuario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 b="4700" l="27445" r="46346" t="17344"/>
          <a:stretch/>
        </p:blipFill>
        <p:spPr>
          <a:xfrm>
            <a:off x="0" y="0"/>
            <a:ext cx="42667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4576500" y="333750"/>
            <a:ext cx="4567500" cy="6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Favoritos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lista de los sitios favoritos del usuario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b="4700" l="27741" r="47383" t="17344"/>
          <a:stretch/>
        </p:blipFill>
        <p:spPr>
          <a:xfrm>
            <a:off x="0" y="0"/>
            <a:ext cx="414892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4305975" y="372900"/>
            <a:ext cx="4567500" cy="6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Mapa de cercanos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muestran los sitios más cercanos a la persona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3650" l="27740" r="47236" t="17342"/>
          <a:stretch/>
        </p:blipFill>
        <p:spPr>
          <a:xfrm>
            <a:off x="248650" y="0"/>
            <a:ext cx="397877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4305975" y="372900"/>
            <a:ext cx="4567500" cy="6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Información: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toda la inforamción referente a un sitio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puede: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/>
              <a:t>comentar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/>
              <a:t>añadir como favorito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/>
              <a:t>añadir como visitado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/>
              <a:t>dar puntuación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5229" l="27738" r="47534" t="17871"/>
          <a:stretch/>
        </p:blipFill>
        <p:spPr>
          <a:xfrm>
            <a:off x="0" y="0"/>
            <a:ext cx="4070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4305975" y="372900"/>
            <a:ext cx="4567500" cy="6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Comentarios: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cada sitio va a tener su parte para comnetarios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4973" l="28335" r="47529" t="17078"/>
          <a:stretch/>
        </p:blipFill>
        <p:spPr>
          <a:xfrm>
            <a:off x="0" y="0"/>
            <a:ext cx="37039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4305975" y="372900"/>
            <a:ext cx="4567500" cy="6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Populares: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lista de sitios mejor votados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b="4442" l="27592" r="47088" t="17340"/>
          <a:stretch/>
        </p:blipFill>
        <p:spPr>
          <a:xfrm>
            <a:off x="0" y="0"/>
            <a:ext cx="35992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4305975" y="333750"/>
            <a:ext cx="4567500" cy="6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Perfil: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Perfil propio de cada persona puede entrar 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-configuración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-seguidos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-seguidores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-hacer logout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-visitados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-recomendar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