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81" r:id="rId4"/>
    <p:sldId id="293" r:id="rId5"/>
    <p:sldId id="277" r:id="rId6"/>
    <p:sldId id="278" r:id="rId7"/>
    <p:sldId id="279" r:id="rId8"/>
    <p:sldId id="282" r:id="rId9"/>
    <p:sldId id="283" r:id="rId10"/>
    <p:sldId id="284" r:id="rId11"/>
    <p:sldId id="285" r:id="rId12"/>
    <p:sldId id="286" r:id="rId13"/>
    <p:sldId id="287" r:id="rId14"/>
    <p:sldId id="289" r:id="rId15"/>
    <p:sldId id="290" r:id="rId16"/>
    <p:sldId id="291" r:id="rId17"/>
    <p:sldId id="292"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32" autoAdjust="0"/>
    <p:restoredTop sz="86381" autoAdjust="0"/>
  </p:normalViewPr>
  <p:slideViewPr>
    <p:cSldViewPr snapToGrid="0">
      <p:cViewPr varScale="1">
        <p:scale>
          <a:sx n="69" d="100"/>
          <a:sy n="69" d="100"/>
        </p:scale>
        <p:origin x="58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FAD67-6A7C-4038-900A-028EA966A794}"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B059C-CFDA-484A-9B26-136CDAEC832B}" type="slidenum">
              <a:rPr lang="en-US" smtClean="0"/>
              <a:t>‹#›</a:t>
            </a:fld>
            <a:endParaRPr lang="en-US"/>
          </a:p>
        </p:txBody>
      </p:sp>
    </p:spTree>
    <p:extLst>
      <p:ext uri="{BB962C8B-B14F-4D97-AF65-F5344CB8AC3E}">
        <p14:creationId xmlns:p14="http://schemas.microsoft.com/office/powerpoint/2010/main" val="339714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B059C-CFDA-484A-9B26-136CDAEC832B}" type="slidenum">
              <a:rPr lang="en-US" smtClean="0"/>
              <a:t>4</a:t>
            </a:fld>
            <a:endParaRPr lang="en-US"/>
          </a:p>
        </p:txBody>
      </p:sp>
    </p:spTree>
    <p:extLst>
      <p:ext uri="{BB962C8B-B14F-4D97-AF65-F5344CB8AC3E}">
        <p14:creationId xmlns:p14="http://schemas.microsoft.com/office/powerpoint/2010/main" val="254181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3FD6-B38C-46E2-BA91-61414D18BE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536446-6483-A432-18BE-C876C6D90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1EF27E-EE1B-97FA-CA4E-13C169D3CC32}"/>
              </a:ext>
            </a:extLst>
          </p:cNvPr>
          <p:cNvSpPr>
            <a:spLocks noGrp="1"/>
          </p:cNvSpPr>
          <p:nvPr>
            <p:ph type="dt" sz="half" idx="10"/>
          </p:nvPr>
        </p:nvSpPr>
        <p:spPr/>
        <p:txBody>
          <a:bodyPr/>
          <a:lstStyle/>
          <a:p>
            <a:fld id="{0EC0BEF2-301B-4A5F-AA94-63CF6B19B4DA}" type="datetimeFigureOut">
              <a:rPr lang="en-US" smtClean="0"/>
              <a:t>5/24/2024</a:t>
            </a:fld>
            <a:endParaRPr lang="en-US"/>
          </a:p>
        </p:txBody>
      </p:sp>
      <p:sp>
        <p:nvSpPr>
          <p:cNvPr id="5" name="Footer Placeholder 4">
            <a:extLst>
              <a:ext uri="{FF2B5EF4-FFF2-40B4-BE49-F238E27FC236}">
                <a16:creationId xmlns:a16="http://schemas.microsoft.com/office/drawing/2014/main" id="{96408201-5462-CC39-6FD7-101A69328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2C27C-5F6D-1740-B29A-8BA14EDB517F}"/>
              </a:ext>
            </a:extLst>
          </p:cNvPr>
          <p:cNvSpPr>
            <a:spLocks noGrp="1"/>
          </p:cNvSpPr>
          <p:nvPr>
            <p:ph type="sldNum" sz="quarter" idx="12"/>
          </p:nvPr>
        </p:nvSpPr>
        <p:spPr/>
        <p:txBody>
          <a:bodyPr/>
          <a:lstStyle/>
          <a:p>
            <a:fld id="{5D33B8DB-FC4F-4980-8F6E-181B2E155530}" type="slidenum">
              <a:rPr lang="en-US" smtClean="0"/>
              <a:t>‹#›</a:t>
            </a:fld>
            <a:endParaRPr lang="en-US"/>
          </a:p>
        </p:txBody>
      </p:sp>
    </p:spTree>
    <p:extLst>
      <p:ext uri="{BB962C8B-B14F-4D97-AF65-F5344CB8AC3E}">
        <p14:creationId xmlns:p14="http://schemas.microsoft.com/office/powerpoint/2010/main" val="353636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5ED2-92A2-5D7E-53E0-37C1326633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104FAA-12DE-0E75-B8BA-9B45E383DA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FBA34-BE05-571B-7BF6-1BC345A5726D}"/>
              </a:ext>
            </a:extLst>
          </p:cNvPr>
          <p:cNvSpPr>
            <a:spLocks noGrp="1"/>
          </p:cNvSpPr>
          <p:nvPr>
            <p:ph type="dt" sz="half" idx="10"/>
          </p:nvPr>
        </p:nvSpPr>
        <p:spPr/>
        <p:txBody>
          <a:bodyPr/>
          <a:lstStyle/>
          <a:p>
            <a:fld id="{0EC0BEF2-301B-4A5F-AA94-63CF6B19B4DA}" type="datetimeFigureOut">
              <a:rPr lang="en-US" smtClean="0"/>
              <a:t>5/24/2024</a:t>
            </a:fld>
            <a:endParaRPr lang="en-US"/>
          </a:p>
        </p:txBody>
      </p:sp>
      <p:sp>
        <p:nvSpPr>
          <p:cNvPr id="5" name="Footer Placeholder 4">
            <a:extLst>
              <a:ext uri="{FF2B5EF4-FFF2-40B4-BE49-F238E27FC236}">
                <a16:creationId xmlns:a16="http://schemas.microsoft.com/office/drawing/2014/main" id="{2DFE2F06-3D84-6A86-97C6-4A8C6E844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CDFF1-16A2-0060-8708-B07EB9B22802}"/>
              </a:ext>
            </a:extLst>
          </p:cNvPr>
          <p:cNvSpPr>
            <a:spLocks noGrp="1"/>
          </p:cNvSpPr>
          <p:nvPr>
            <p:ph type="sldNum" sz="quarter" idx="12"/>
          </p:nvPr>
        </p:nvSpPr>
        <p:spPr/>
        <p:txBody>
          <a:bodyPr/>
          <a:lstStyle/>
          <a:p>
            <a:fld id="{5D33B8DB-FC4F-4980-8F6E-181B2E155530}" type="slidenum">
              <a:rPr lang="en-US" smtClean="0"/>
              <a:t>‹#›</a:t>
            </a:fld>
            <a:endParaRPr lang="en-US"/>
          </a:p>
        </p:txBody>
      </p:sp>
    </p:spTree>
    <p:extLst>
      <p:ext uri="{BB962C8B-B14F-4D97-AF65-F5344CB8AC3E}">
        <p14:creationId xmlns:p14="http://schemas.microsoft.com/office/powerpoint/2010/main" val="104125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7EED40-E6F3-B356-91ED-CD32BC2AA4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60F0E4-E304-3D06-6ECB-B33EA2D2F6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0EE54-97B6-D145-A090-2E1B39D76EF1}"/>
              </a:ext>
            </a:extLst>
          </p:cNvPr>
          <p:cNvSpPr>
            <a:spLocks noGrp="1"/>
          </p:cNvSpPr>
          <p:nvPr>
            <p:ph type="dt" sz="half" idx="10"/>
          </p:nvPr>
        </p:nvSpPr>
        <p:spPr/>
        <p:txBody>
          <a:bodyPr/>
          <a:lstStyle/>
          <a:p>
            <a:fld id="{0EC0BEF2-301B-4A5F-AA94-63CF6B19B4DA}" type="datetimeFigureOut">
              <a:rPr lang="en-US" smtClean="0"/>
              <a:t>5/24/2024</a:t>
            </a:fld>
            <a:endParaRPr lang="en-US"/>
          </a:p>
        </p:txBody>
      </p:sp>
      <p:sp>
        <p:nvSpPr>
          <p:cNvPr id="5" name="Footer Placeholder 4">
            <a:extLst>
              <a:ext uri="{FF2B5EF4-FFF2-40B4-BE49-F238E27FC236}">
                <a16:creationId xmlns:a16="http://schemas.microsoft.com/office/drawing/2014/main" id="{12751461-A06A-00F7-6815-B8D35E1F2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D5B98-8945-4272-F750-90CC877AFCB6}"/>
              </a:ext>
            </a:extLst>
          </p:cNvPr>
          <p:cNvSpPr>
            <a:spLocks noGrp="1"/>
          </p:cNvSpPr>
          <p:nvPr>
            <p:ph type="sldNum" sz="quarter" idx="12"/>
          </p:nvPr>
        </p:nvSpPr>
        <p:spPr/>
        <p:txBody>
          <a:bodyPr/>
          <a:lstStyle/>
          <a:p>
            <a:fld id="{5D33B8DB-FC4F-4980-8F6E-181B2E155530}" type="slidenum">
              <a:rPr lang="en-US" smtClean="0"/>
              <a:t>‹#›</a:t>
            </a:fld>
            <a:endParaRPr lang="en-US"/>
          </a:p>
        </p:txBody>
      </p:sp>
    </p:spTree>
    <p:extLst>
      <p:ext uri="{BB962C8B-B14F-4D97-AF65-F5344CB8AC3E}">
        <p14:creationId xmlns:p14="http://schemas.microsoft.com/office/powerpoint/2010/main" val="1622918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FF54DE5-C571-48E8-A5BC-B369434E2F44}" type="slidenum">
              <a:rPr lang="ar-EG" smtClean="0"/>
              <a:t>‹#›</a:t>
            </a:fld>
            <a:endParaRPr lang="ar-EG"/>
          </a:p>
        </p:txBody>
      </p:sp>
    </p:spTree>
    <p:extLst>
      <p:ext uri="{BB962C8B-B14F-4D97-AF65-F5344CB8AC3E}">
        <p14:creationId xmlns:p14="http://schemas.microsoft.com/office/powerpoint/2010/main" val="60805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FF54DE5-C571-48E8-A5BC-B369434E2F44}" type="slidenum">
              <a:rPr lang="ar-EG" smtClean="0"/>
              <a:t>‹#›</a:t>
            </a:fld>
            <a:endParaRPr lang="ar-EG"/>
          </a:p>
        </p:txBody>
      </p:sp>
    </p:spTree>
    <p:extLst>
      <p:ext uri="{BB962C8B-B14F-4D97-AF65-F5344CB8AC3E}">
        <p14:creationId xmlns:p14="http://schemas.microsoft.com/office/powerpoint/2010/main" val="78724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FF54DE5-C571-48E8-A5BC-B369434E2F44}" type="slidenum">
              <a:rPr lang="ar-EG" smtClean="0"/>
              <a:t>‹#›</a:t>
            </a:fld>
            <a:endParaRPr lang="ar-EG"/>
          </a:p>
        </p:txBody>
      </p:sp>
    </p:spTree>
    <p:extLst>
      <p:ext uri="{BB962C8B-B14F-4D97-AF65-F5344CB8AC3E}">
        <p14:creationId xmlns:p14="http://schemas.microsoft.com/office/powerpoint/2010/main" val="148029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0FF54DE5-C571-48E8-A5BC-B369434E2F44}" type="slidenum">
              <a:rPr lang="ar-EG" smtClean="0"/>
              <a:t>‹#›</a:t>
            </a:fld>
            <a:endParaRPr lang="ar-EG"/>
          </a:p>
        </p:txBody>
      </p:sp>
    </p:spTree>
    <p:extLst>
      <p:ext uri="{BB962C8B-B14F-4D97-AF65-F5344CB8AC3E}">
        <p14:creationId xmlns:p14="http://schemas.microsoft.com/office/powerpoint/2010/main" val="235445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0FF54DE5-C571-48E8-A5BC-B369434E2F44}" type="slidenum">
              <a:rPr lang="ar-EG" smtClean="0"/>
              <a:t>‹#›</a:t>
            </a:fld>
            <a:endParaRPr lang="ar-EG"/>
          </a:p>
        </p:txBody>
      </p:sp>
    </p:spTree>
    <p:extLst>
      <p:ext uri="{BB962C8B-B14F-4D97-AF65-F5344CB8AC3E}">
        <p14:creationId xmlns:p14="http://schemas.microsoft.com/office/powerpoint/2010/main" val="411430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0FF54DE5-C571-48E8-A5BC-B369434E2F44}" type="slidenum">
              <a:rPr lang="ar-EG" smtClean="0"/>
              <a:t>‹#›</a:t>
            </a:fld>
            <a:endParaRPr lang="ar-EG"/>
          </a:p>
        </p:txBody>
      </p:sp>
    </p:spTree>
    <p:extLst>
      <p:ext uri="{BB962C8B-B14F-4D97-AF65-F5344CB8AC3E}">
        <p14:creationId xmlns:p14="http://schemas.microsoft.com/office/powerpoint/2010/main" val="255743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0FF54DE5-C571-48E8-A5BC-B369434E2F44}" type="slidenum">
              <a:rPr lang="ar-EG" smtClean="0"/>
              <a:t>‹#›</a:t>
            </a:fld>
            <a:endParaRPr lang="ar-EG"/>
          </a:p>
        </p:txBody>
      </p:sp>
    </p:spTree>
    <p:extLst>
      <p:ext uri="{BB962C8B-B14F-4D97-AF65-F5344CB8AC3E}">
        <p14:creationId xmlns:p14="http://schemas.microsoft.com/office/powerpoint/2010/main" val="298262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0FF54DE5-C571-48E8-A5BC-B369434E2F44}" type="slidenum">
              <a:rPr lang="ar-EG" smtClean="0"/>
              <a:t>‹#›</a:t>
            </a:fld>
            <a:endParaRPr lang="ar-EG"/>
          </a:p>
        </p:txBody>
      </p:sp>
    </p:spTree>
    <p:extLst>
      <p:ext uri="{BB962C8B-B14F-4D97-AF65-F5344CB8AC3E}">
        <p14:creationId xmlns:p14="http://schemas.microsoft.com/office/powerpoint/2010/main" val="412882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4FF4A-BD2B-B5D5-ACC6-3B8973FE4F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CA32E7-BEAF-BBA5-28E7-01D7C70EA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840FF-D14C-AD63-F316-17573A06E573}"/>
              </a:ext>
            </a:extLst>
          </p:cNvPr>
          <p:cNvSpPr>
            <a:spLocks noGrp="1"/>
          </p:cNvSpPr>
          <p:nvPr>
            <p:ph type="dt" sz="half" idx="10"/>
          </p:nvPr>
        </p:nvSpPr>
        <p:spPr/>
        <p:txBody>
          <a:bodyPr/>
          <a:lstStyle/>
          <a:p>
            <a:fld id="{0EC0BEF2-301B-4A5F-AA94-63CF6B19B4DA}" type="datetimeFigureOut">
              <a:rPr lang="en-US" smtClean="0"/>
              <a:t>5/24/2024</a:t>
            </a:fld>
            <a:endParaRPr lang="en-US"/>
          </a:p>
        </p:txBody>
      </p:sp>
      <p:sp>
        <p:nvSpPr>
          <p:cNvPr id="5" name="Footer Placeholder 4">
            <a:extLst>
              <a:ext uri="{FF2B5EF4-FFF2-40B4-BE49-F238E27FC236}">
                <a16:creationId xmlns:a16="http://schemas.microsoft.com/office/drawing/2014/main" id="{B07B70B2-F077-0E83-1A73-3537951B7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D1D56-FC64-7EB0-E474-3BA70E6076CA}"/>
              </a:ext>
            </a:extLst>
          </p:cNvPr>
          <p:cNvSpPr>
            <a:spLocks noGrp="1"/>
          </p:cNvSpPr>
          <p:nvPr>
            <p:ph type="sldNum" sz="quarter" idx="12"/>
          </p:nvPr>
        </p:nvSpPr>
        <p:spPr/>
        <p:txBody>
          <a:bodyPr/>
          <a:lstStyle/>
          <a:p>
            <a:fld id="{5D33B8DB-FC4F-4980-8F6E-181B2E155530}" type="slidenum">
              <a:rPr lang="en-US" smtClean="0"/>
              <a:t>‹#›</a:t>
            </a:fld>
            <a:endParaRPr lang="en-US"/>
          </a:p>
        </p:txBody>
      </p:sp>
    </p:spTree>
    <p:extLst>
      <p:ext uri="{BB962C8B-B14F-4D97-AF65-F5344CB8AC3E}">
        <p14:creationId xmlns:p14="http://schemas.microsoft.com/office/powerpoint/2010/main" val="3571310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0FF54DE5-C571-48E8-A5BC-B369434E2F44}" type="slidenum">
              <a:rPr lang="ar-EG" smtClean="0"/>
              <a:t>‹#›</a:t>
            </a:fld>
            <a:endParaRPr lang="ar-EG"/>
          </a:p>
        </p:txBody>
      </p:sp>
    </p:spTree>
    <p:extLst>
      <p:ext uri="{BB962C8B-B14F-4D97-AF65-F5344CB8AC3E}">
        <p14:creationId xmlns:p14="http://schemas.microsoft.com/office/powerpoint/2010/main" val="395991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FF54DE5-C571-48E8-A5BC-B369434E2F44}" type="slidenum">
              <a:rPr lang="ar-EG" smtClean="0"/>
              <a:t>‹#›</a:t>
            </a:fld>
            <a:endParaRPr lang="ar-EG"/>
          </a:p>
        </p:txBody>
      </p:sp>
    </p:spTree>
    <p:extLst>
      <p:ext uri="{BB962C8B-B14F-4D97-AF65-F5344CB8AC3E}">
        <p14:creationId xmlns:p14="http://schemas.microsoft.com/office/powerpoint/2010/main" val="38364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FF54DE5-C571-48E8-A5BC-B369434E2F44}" type="slidenum">
              <a:rPr lang="ar-EG" smtClean="0"/>
              <a:t>‹#›</a:t>
            </a:fld>
            <a:endParaRPr lang="ar-EG"/>
          </a:p>
        </p:txBody>
      </p:sp>
    </p:spTree>
    <p:extLst>
      <p:ext uri="{BB962C8B-B14F-4D97-AF65-F5344CB8AC3E}">
        <p14:creationId xmlns:p14="http://schemas.microsoft.com/office/powerpoint/2010/main" val="151229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19B5-7C08-C252-4C83-58C8E015B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6253E-B478-B205-66B9-A090984328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71D9EB-16B1-BA91-9384-ABC16913AB6A}"/>
              </a:ext>
            </a:extLst>
          </p:cNvPr>
          <p:cNvSpPr>
            <a:spLocks noGrp="1"/>
          </p:cNvSpPr>
          <p:nvPr>
            <p:ph type="dt" sz="half" idx="10"/>
          </p:nvPr>
        </p:nvSpPr>
        <p:spPr/>
        <p:txBody>
          <a:bodyPr/>
          <a:lstStyle/>
          <a:p>
            <a:fld id="{0EC0BEF2-301B-4A5F-AA94-63CF6B19B4DA}" type="datetimeFigureOut">
              <a:rPr lang="en-US" smtClean="0"/>
              <a:t>5/24/2024</a:t>
            </a:fld>
            <a:endParaRPr lang="en-US"/>
          </a:p>
        </p:txBody>
      </p:sp>
      <p:sp>
        <p:nvSpPr>
          <p:cNvPr id="5" name="Footer Placeholder 4">
            <a:extLst>
              <a:ext uri="{FF2B5EF4-FFF2-40B4-BE49-F238E27FC236}">
                <a16:creationId xmlns:a16="http://schemas.microsoft.com/office/drawing/2014/main" id="{5C4EF9BC-64BD-7D6A-A01C-69A9E9C01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0CD2B-D07C-0727-CA1D-80D39CC7F50A}"/>
              </a:ext>
            </a:extLst>
          </p:cNvPr>
          <p:cNvSpPr>
            <a:spLocks noGrp="1"/>
          </p:cNvSpPr>
          <p:nvPr>
            <p:ph type="sldNum" sz="quarter" idx="12"/>
          </p:nvPr>
        </p:nvSpPr>
        <p:spPr/>
        <p:txBody>
          <a:bodyPr/>
          <a:lstStyle/>
          <a:p>
            <a:fld id="{5D33B8DB-FC4F-4980-8F6E-181B2E155530}" type="slidenum">
              <a:rPr lang="en-US" smtClean="0"/>
              <a:t>‹#›</a:t>
            </a:fld>
            <a:endParaRPr lang="en-US"/>
          </a:p>
        </p:txBody>
      </p:sp>
    </p:spTree>
    <p:extLst>
      <p:ext uri="{BB962C8B-B14F-4D97-AF65-F5344CB8AC3E}">
        <p14:creationId xmlns:p14="http://schemas.microsoft.com/office/powerpoint/2010/main" val="98783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9C57-B1B6-CD0E-2764-FAFC15914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D89E22-F0C1-9E05-E239-E548C30396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878623-30FA-1D94-1912-9849E9C4BD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D5F4BA-9C14-9954-1801-65CA080A4C6B}"/>
              </a:ext>
            </a:extLst>
          </p:cNvPr>
          <p:cNvSpPr>
            <a:spLocks noGrp="1"/>
          </p:cNvSpPr>
          <p:nvPr>
            <p:ph type="dt" sz="half" idx="10"/>
          </p:nvPr>
        </p:nvSpPr>
        <p:spPr/>
        <p:txBody>
          <a:bodyPr/>
          <a:lstStyle/>
          <a:p>
            <a:fld id="{0EC0BEF2-301B-4A5F-AA94-63CF6B19B4DA}" type="datetimeFigureOut">
              <a:rPr lang="en-US" smtClean="0"/>
              <a:t>5/24/2024</a:t>
            </a:fld>
            <a:endParaRPr lang="en-US"/>
          </a:p>
        </p:txBody>
      </p:sp>
      <p:sp>
        <p:nvSpPr>
          <p:cNvPr id="6" name="Footer Placeholder 5">
            <a:extLst>
              <a:ext uri="{FF2B5EF4-FFF2-40B4-BE49-F238E27FC236}">
                <a16:creationId xmlns:a16="http://schemas.microsoft.com/office/drawing/2014/main" id="{C949B4FD-3C68-C6E6-1B1A-891CFAEF3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4B967E-32DF-FC89-F19B-1E47796D6EAB}"/>
              </a:ext>
            </a:extLst>
          </p:cNvPr>
          <p:cNvSpPr>
            <a:spLocks noGrp="1"/>
          </p:cNvSpPr>
          <p:nvPr>
            <p:ph type="sldNum" sz="quarter" idx="12"/>
          </p:nvPr>
        </p:nvSpPr>
        <p:spPr/>
        <p:txBody>
          <a:bodyPr/>
          <a:lstStyle/>
          <a:p>
            <a:fld id="{5D33B8DB-FC4F-4980-8F6E-181B2E155530}" type="slidenum">
              <a:rPr lang="en-US" smtClean="0"/>
              <a:t>‹#›</a:t>
            </a:fld>
            <a:endParaRPr lang="en-US"/>
          </a:p>
        </p:txBody>
      </p:sp>
    </p:spTree>
    <p:extLst>
      <p:ext uri="{BB962C8B-B14F-4D97-AF65-F5344CB8AC3E}">
        <p14:creationId xmlns:p14="http://schemas.microsoft.com/office/powerpoint/2010/main" val="761863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59A7-B86C-172D-757A-4226918777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56E720-8304-3326-C752-7BD5E6DC2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08383E-596B-33D0-A44A-DBEA3CEEF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59B317-0226-E7D8-3B11-7F432A2039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F8FB5-F12C-A368-0F34-E000B19F1A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AF154-C055-8EC2-A287-9CFC58F5D802}"/>
              </a:ext>
            </a:extLst>
          </p:cNvPr>
          <p:cNvSpPr>
            <a:spLocks noGrp="1"/>
          </p:cNvSpPr>
          <p:nvPr>
            <p:ph type="dt" sz="half" idx="10"/>
          </p:nvPr>
        </p:nvSpPr>
        <p:spPr/>
        <p:txBody>
          <a:bodyPr/>
          <a:lstStyle/>
          <a:p>
            <a:fld id="{0EC0BEF2-301B-4A5F-AA94-63CF6B19B4DA}" type="datetimeFigureOut">
              <a:rPr lang="en-US" smtClean="0"/>
              <a:t>5/24/2024</a:t>
            </a:fld>
            <a:endParaRPr lang="en-US"/>
          </a:p>
        </p:txBody>
      </p:sp>
      <p:sp>
        <p:nvSpPr>
          <p:cNvPr id="8" name="Footer Placeholder 7">
            <a:extLst>
              <a:ext uri="{FF2B5EF4-FFF2-40B4-BE49-F238E27FC236}">
                <a16:creationId xmlns:a16="http://schemas.microsoft.com/office/drawing/2014/main" id="{7BD4BB60-B11A-5EF8-EF74-3B602EC95F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14BFE0-CEDF-B63E-C39D-85E86AA7823A}"/>
              </a:ext>
            </a:extLst>
          </p:cNvPr>
          <p:cNvSpPr>
            <a:spLocks noGrp="1"/>
          </p:cNvSpPr>
          <p:nvPr>
            <p:ph type="sldNum" sz="quarter" idx="12"/>
          </p:nvPr>
        </p:nvSpPr>
        <p:spPr/>
        <p:txBody>
          <a:bodyPr/>
          <a:lstStyle/>
          <a:p>
            <a:fld id="{5D33B8DB-FC4F-4980-8F6E-181B2E155530}" type="slidenum">
              <a:rPr lang="en-US" smtClean="0"/>
              <a:t>‹#›</a:t>
            </a:fld>
            <a:endParaRPr lang="en-US"/>
          </a:p>
        </p:txBody>
      </p:sp>
    </p:spTree>
    <p:extLst>
      <p:ext uri="{BB962C8B-B14F-4D97-AF65-F5344CB8AC3E}">
        <p14:creationId xmlns:p14="http://schemas.microsoft.com/office/powerpoint/2010/main" val="1683596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14CB-F768-808E-002F-628D2B85F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1B12E-9339-2D5F-0B32-7410E67AC0EA}"/>
              </a:ext>
            </a:extLst>
          </p:cNvPr>
          <p:cNvSpPr>
            <a:spLocks noGrp="1"/>
          </p:cNvSpPr>
          <p:nvPr>
            <p:ph type="dt" sz="half" idx="10"/>
          </p:nvPr>
        </p:nvSpPr>
        <p:spPr/>
        <p:txBody>
          <a:bodyPr/>
          <a:lstStyle/>
          <a:p>
            <a:fld id="{0EC0BEF2-301B-4A5F-AA94-63CF6B19B4DA}" type="datetimeFigureOut">
              <a:rPr lang="en-US" smtClean="0"/>
              <a:t>5/24/2024</a:t>
            </a:fld>
            <a:endParaRPr lang="en-US"/>
          </a:p>
        </p:txBody>
      </p:sp>
      <p:sp>
        <p:nvSpPr>
          <p:cNvPr id="4" name="Footer Placeholder 3">
            <a:extLst>
              <a:ext uri="{FF2B5EF4-FFF2-40B4-BE49-F238E27FC236}">
                <a16:creationId xmlns:a16="http://schemas.microsoft.com/office/drawing/2014/main" id="{227C6970-0A55-A4B3-2942-6149F9806D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08563-CC60-CEC7-CF6D-C96E58E9CCE9}"/>
              </a:ext>
            </a:extLst>
          </p:cNvPr>
          <p:cNvSpPr>
            <a:spLocks noGrp="1"/>
          </p:cNvSpPr>
          <p:nvPr>
            <p:ph type="sldNum" sz="quarter" idx="12"/>
          </p:nvPr>
        </p:nvSpPr>
        <p:spPr/>
        <p:txBody>
          <a:bodyPr/>
          <a:lstStyle/>
          <a:p>
            <a:fld id="{5D33B8DB-FC4F-4980-8F6E-181B2E155530}" type="slidenum">
              <a:rPr lang="en-US" smtClean="0"/>
              <a:t>‹#›</a:t>
            </a:fld>
            <a:endParaRPr lang="en-US"/>
          </a:p>
        </p:txBody>
      </p:sp>
    </p:spTree>
    <p:extLst>
      <p:ext uri="{BB962C8B-B14F-4D97-AF65-F5344CB8AC3E}">
        <p14:creationId xmlns:p14="http://schemas.microsoft.com/office/powerpoint/2010/main" val="154665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49339-7654-0413-CD50-07B574053B03}"/>
              </a:ext>
            </a:extLst>
          </p:cNvPr>
          <p:cNvSpPr>
            <a:spLocks noGrp="1"/>
          </p:cNvSpPr>
          <p:nvPr>
            <p:ph type="dt" sz="half" idx="10"/>
          </p:nvPr>
        </p:nvSpPr>
        <p:spPr/>
        <p:txBody>
          <a:bodyPr/>
          <a:lstStyle/>
          <a:p>
            <a:fld id="{0EC0BEF2-301B-4A5F-AA94-63CF6B19B4DA}" type="datetimeFigureOut">
              <a:rPr lang="en-US" smtClean="0"/>
              <a:t>5/24/2024</a:t>
            </a:fld>
            <a:endParaRPr lang="en-US"/>
          </a:p>
        </p:txBody>
      </p:sp>
      <p:sp>
        <p:nvSpPr>
          <p:cNvPr id="3" name="Footer Placeholder 2">
            <a:extLst>
              <a:ext uri="{FF2B5EF4-FFF2-40B4-BE49-F238E27FC236}">
                <a16:creationId xmlns:a16="http://schemas.microsoft.com/office/drawing/2014/main" id="{AB3638F0-8205-895F-B1DE-EB5F1ADB31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DAE39-D1E3-4CF9-9A4D-F802768D1B73}"/>
              </a:ext>
            </a:extLst>
          </p:cNvPr>
          <p:cNvSpPr>
            <a:spLocks noGrp="1"/>
          </p:cNvSpPr>
          <p:nvPr>
            <p:ph type="sldNum" sz="quarter" idx="12"/>
          </p:nvPr>
        </p:nvSpPr>
        <p:spPr/>
        <p:txBody>
          <a:bodyPr/>
          <a:lstStyle/>
          <a:p>
            <a:fld id="{5D33B8DB-FC4F-4980-8F6E-181B2E155530}" type="slidenum">
              <a:rPr lang="en-US" smtClean="0"/>
              <a:t>‹#›</a:t>
            </a:fld>
            <a:endParaRPr lang="en-US"/>
          </a:p>
        </p:txBody>
      </p:sp>
    </p:spTree>
    <p:extLst>
      <p:ext uri="{BB962C8B-B14F-4D97-AF65-F5344CB8AC3E}">
        <p14:creationId xmlns:p14="http://schemas.microsoft.com/office/powerpoint/2010/main" val="192148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8E51-CF32-0C67-CB67-52E5CDB50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FD53F1-8C99-9CEB-B63C-445C841EB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2EB0DE-8F80-42A8-2F44-FDD255DC0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A679F-F265-7F10-94A7-3E1FEDC74BF9}"/>
              </a:ext>
            </a:extLst>
          </p:cNvPr>
          <p:cNvSpPr>
            <a:spLocks noGrp="1"/>
          </p:cNvSpPr>
          <p:nvPr>
            <p:ph type="dt" sz="half" idx="10"/>
          </p:nvPr>
        </p:nvSpPr>
        <p:spPr/>
        <p:txBody>
          <a:bodyPr/>
          <a:lstStyle/>
          <a:p>
            <a:fld id="{0EC0BEF2-301B-4A5F-AA94-63CF6B19B4DA}" type="datetimeFigureOut">
              <a:rPr lang="en-US" smtClean="0"/>
              <a:t>5/24/2024</a:t>
            </a:fld>
            <a:endParaRPr lang="en-US"/>
          </a:p>
        </p:txBody>
      </p:sp>
      <p:sp>
        <p:nvSpPr>
          <p:cNvPr id="6" name="Footer Placeholder 5">
            <a:extLst>
              <a:ext uri="{FF2B5EF4-FFF2-40B4-BE49-F238E27FC236}">
                <a16:creationId xmlns:a16="http://schemas.microsoft.com/office/drawing/2014/main" id="{0F2DCF89-6224-BB3B-7FCB-CEB704BCD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05426-94C6-CE7C-8F88-DA2BCEEC939F}"/>
              </a:ext>
            </a:extLst>
          </p:cNvPr>
          <p:cNvSpPr>
            <a:spLocks noGrp="1"/>
          </p:cNvSpPr>
          <p:nvPr>
            <p:ph type="sldNum" sz="quarter" idx="12"/>
          </p:nvPr>
        </p:nvSpPr>
        <p:spPr/>
        <p:txBody>
          <a:bodyPr/>
          <a:lstStyle/>
          <a:p>
            <a:fld id="{5D33B8DB-FC4F-4980-8F6E-181B2E155530}" type="slidenum">
              <a:rPr lang="en-US" smtClean="0"/>
              <a:t>‹#›</a:t>
            </a:fld>
            <a:endParaRPr lang="en-US"/>
          </a:p>
        </p:txBody>
      </p:sp>
    </p:spTree>
    <p:extLst>
      <p:ext uri="{BB962C8B-B14F-4D97-AF65-F5344CB8AC3E}">
        <p14:creationId xmlns:p14="http://schemas.microsoft.com/office/powerpoint/2010/main" val="286648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550C-BD92-214A-24B7-677A2EADC0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6A78AB-1F27-DB73-D0E5-935AB29EA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06EB0E-E458-435B-C88B-F64C3BAB5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53749-2000-91CC-2371-B92135B3E42B}"/>
              </a:ext>
            </a:extLst>
          </p:cNvPr>
          <p:cNvSpPr>
            <a:spLocks noGrp="1"/>
          </p:cNvSpPr>
          <p:nvPr>
            <p:ph type="dt" sz="half" idx="10"/>
          </p:nvPr>
        </p:nvSpPr>
        <p:spPr/>
        <p:txBody>
          <a:bodyPr/>
          <a:lstStyle/>
          <a:p>
            <a:fld id="{0EC0BEF2-301B-4A5F-AA94-63CF6B19B4DA}" type="datetimeFigureOut">
              <a:rPr lang="en-US" smtClean="0"/>
              <a:t>5/24/2024</a:t>
            </a:fld>
            <a:endParaRPr lang="en-US"/>
          </a:p>
        </p:txBody>
      </p:sp>
      <p:sp>
        <p:nvSpPr>
          <p:cNvPr id="6" name="Footer Placeholder 5">
            <a:extLst>
              <a:ext uri="{FF2B5EF4-FFF2-40B4-BE49-F238E27FC236}">
                <a16:creationId xmlns:a16="http://schemas.microsoft.com/office/drawing/2014/main" id="{1AC95EC8-14FC-61BB-C0A0-758B6D868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47444-B6F3-DCD3-4947-CD4D92F60683}"/>
              </a:ext>
            </a:extLst>
          </p:cNvPr>
          <p:cNvSpPr>
            <a:spLocks noGrp="1"/>
          </p:cNvSpPr>
          <p:nvPr>
            <p:ph type="sldNum" sz="quarter" idx="12"/>
          </p:nvPr>
        </p:nvSpPr>
        <p:spPr/>
        <p:txBody>
          <a:bodyPr/>
          <a:lstStyle/>
          <a:p>
            <a:fld id="{5D33B8DB-FC4F-4980-8F6E-181B2E155530}" type="slidenum">
              <a:rPr lang="en-US" smtClean="0"/>
              <a:t>‹#›</a:t>
            </a:fld>
            <a:endParaRPr lang="en-US"/>
          </a:p>
        </p:txBody>
      </p:sp>
    </p:spTree>
    <p:extLst>
      <p:ext uri="{BB962C8B-B14F-4D97-AF65-F5344CB8AC3E}">
        <p14:creationId xmlns:p14="http://schemas.microsoft.com/office/powerpoint/2010/main" val="244952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8E8606-6FF9-A68E-BD5F-E28A31E54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FC3267-832E-FC11-A616-BA1307D52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3ED13-2796-0497-4B48-36742B0630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0BEF2-301B-4A5F-AA94-63CF6B19B4DA}" type="datetimeFigureOut">
              <a:rPr lang="en-US" smtClean="0"/>
              <a:t>5/24/2024</a:t>
            </a:fld>
            <a:endParaRPr lang="en-US"/>
          </a:p>
        </p:txBody>
      </p:sp>
      <p:sp>
        <p:nvSpPr>
          <p:cNvPr id="5" name="Footer Placeholder 4">
            <a:extLst>
              <a:ext uri="{FF2B5EF4-FFF2-40B4-BE49-F238E27FC236}">
                <a16:creationId xmlns:a16="http://schemas.microsoft.com/office/drawing/2014/main" id="{5AC423ED-EDDB-607E-2D39-CBE3DC5E7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32790D-1393-DFCA-6B74-CEFAF8C09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3B8DB-FC4F-4980-8F6E-181B2E155530}" type="slidenum">
              <a:rPr lang="en-US" smtClean="0"/>
              <a:t>‹#›</a:t>
            </a:fld>
            <a:endParaRPr lang="en-US"/>
          </a:p>
        </p:txBody>
      </p:sp>
    </p:spTree>
    <p:extLst>
      <p:ext uri="{BB962C8B-B14F-4D97-AF65-F5344CB8AC3E}">
        <p14:creationId xmlns:p14="http://schemas.microsoft.com/office/powerpoint/2010/main" val="259898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B9795-92DC-40DC-A1CA-9A4B349D7824}" type="datetimeFigureOut">
              <a:rPr lang="en-US" smtClean="0"/>
              <a:pPr/>
              <a:t>5/24/2024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428308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jp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659121">
            <a:off x="10060687" y="3723809"/>
            <a:ext cx="5086196" cy="5219044"/>
          </a:xfrm>
          <a:prstGeom prst="rect">
            <a:avLst/>
          </a:prstGeom>
        </p:spPr>
      </p:pic>
      <p:sp>
        <p:nvSpPr>
          <p:cNvPr id="14" name="TextBox 13">
            <a:extLst>
              <a:ext uri="{FF2B5EF4-FFF2-40B4-BE49-F238E27FC236}">
                <a16:creationId xmlns:a16="http://schemas.microsoft.com/office/drawing/2014/main" id="{901EDF16-9E48-12CB-497A-D180E68B09D6}"/>
              </a:ext>
            </a:extLst>
          </p:cNvPr>
          <p:cNvSpPr txBox="1"/>
          <p:nvPr/>
        </p:nvSpPr>
        <p:spPr>
          <a:xfrm>
            <a:off x="1270000" y="1955800"/>
            <a:ext cx="9187217" cy="1652825"/>
          </a:xfrm>
          <a:prstGeom prst="rect">
            <a:avLst/>
          </a:prstGeom>
          <a:noFill/>
        </p:spPr>
        <p:txBody>
          <a:bodyPr wrap="square">
            <a:spAutoFit/>
          </a:bodyPr>
          <a:lstStyle/>
          <a:p>
            <a:pPr algn="ctr">
              <a:lnSpc>
                <a:spcPct val="107000"/>
              </a:lnSpc>
              <a:spcAft>
                <a:spcPts val="533"/>
              </a:spcAft>
            </a:pPr>
            <a:r>
              <a:rPr lang="en-US" sz="2933" b="1" i="1" dirty="0">
                <a:solidFill>
                  <a:srgbClr val="0D0D0D"/>
                </a:solidFill>
                <a:latin typeface="Garamond" panose="02020404030301010803" pitchFamily="18" charset="0"/>
                <a:ea typeface="Calibri" panose="020F0502020204030204" pitchFamily="34" charset="0"/>
                <a:cs typeface="Arial" panose="020B0604020202020204" pitchFamily="34" charset="0"/>
              </a:rPr>
              <a:t>Machine learning project</a:t>
            </a:r>
            <a:endParaRPr lang="en-US" sz="2933" dirty="0">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533"/>
              </a:spcAft>
            </a:pPr>
            <a:r>
              <a:rPr lang="en-US" sz="2933" b="1" dirty="0">
                <a:solidFill>
                  <a:srgbClr val="0D0D0D"/>
                </a:solidFill>
                <a:latin typeface="Garamond" panose="02020404030301010803" pitchFamily="18" charset="0"/>
                <a:ea typeface="Calibri" panose="020F0502020204030204" pitchFamily="34" charset="0"/>
                <a:cs typeface="Arial" panose="020B0604020202020204" pitchFamily="34" charset="0"/>
              </a:rPr>
              <a:t>Stellar Classification</a:t>
            </a:r>
            <a:endParaRPr lang="en-US" sz="2933" dirty="0">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533"/>
              </a:spcAft>
            </a:pPr>
            <a:r>
              <a:rPr lang="en-US" sz="2933" b="1" i="1" dirty="0">
                <a:solidFill>
                  <a:srgbClr val="2E74B5"/>
                </a:solidFill>
                <a:latin typeface="Garamond" panose="02020404030301010803" pitchFamily="18" charset="0"/>
                <a:ea typeface="Calibri" panose="020F0502020204030204" pitchFamily="34" charset="0"/>
                <a:cs typeface="Arial" panose="020B0604020202020204" pitchFamily="34" charset="0"/>
              </a:rPr>
              <a:t>Machine Learning CS361</a:t>
            </a:r>
          </a:p>
        </p:txBody>
      </p:sp>
      <p:pic>
        <p:nvPicPr>
          <p:cNvPr id="15" name="Picture 14">
            <a:extLst>
              <a:ext uri="{FF2B5EF4-FFF2-40B4-BE49-F238E27FC236}">
                <a16:creationId xmlns:a16="http://schemas.microsoft.com/office/drawing/2014/main" id="{A87410F4-D54B-3AE7-ED44-AA8606B8B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0" y="177800"/>
            <a:ext cx="1197187" cy="1598859"/>
          </a:xfrm>
          <a:prstGeom prst="rect">
            <a:avLst/>
          </a:prstGeom>
        </p:spPr>
      </p:pic>
      <p:pic>
        <p:nvPicPr>
          <p:cNvPr id="18" name="Picture 17">
            <a:extLst>
              <a:ext uri="{FF2B5EF4-FFF2-40B4-BE49-F238E27FC236}">
                <a16:creationId xmlns:a16="http://schemas.microsoft.com/office/drawing/2014/main" id="{03D751C5-8E2C-55C1-20FF-69A1358785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1" y="176663"/>
            <a:ext cx="1559983" cy="1598859"/>
          </a:xfrm>
          <a:prstGeom prst="rect">
            <a:avLst/>
          </a:prstGeom>
        </p:spPr>
      </p:pic>
      <p:sp>
        <p:nvSpPr>
          <p:cNvPr id="19" name="Title 18">
            <a:extLst>
              <a:ext uri="{FF2B5EF4-FFF2-40B4-BE49-F238E27FC236}">
                <a16:creationId xmlns:a16="http://schemas.microsoft.com/office/drawing/2014/main" id="{FE048F4D-3183-B0EF-0B39-8D02BE96A3A5}"/>
              </a:ext>
            </a:extLst>
          </p:cNvPr>
          <p:cNvSpPr>
            <a:spLocks noGrp="1"/>
          </p:cNvSpPr>
          <p:nvPr>
            <p:ph type="ctrTitle"/>
          </p:nvPr>
        </p:nvSpPr>
        <p:spPr>
          <a:xfrm>
            <a:off x="457200" y="4699001"/>
            <a:ext cx="9187217" cy="1899703"/>
          </a:xfrm>
        </p:spPr>
        <p:txBody>
          <a:bodyPr>
            <a:normAutofit/>
          </a:bodyPr>
          <a:lstStyle/>
          <a:p>
            <a:pPr algn="l" rtl="0">
              <a:lnSpc>
                <a:spcPct val="107000"/>
              </a:lnSpc>
              <a:spcBef>
                <a:spcPts val="0"/>
              </a:spcBef>
            </a:pPr>
            <a:r>
              <a:rPr lang="en-US" sz="2133" b="1" dirty="0"/>
              <a:t>Presented by:</a:t>
            </a:r>
            <a:br>
              <a:rPr lang="en-US" sz="2133" dirty="0"/>
            </a:br>
            <a:r>
              <a:rPr lang="en-US" sz="2133" dirty="0"/>
              <a:t>	</a:t>
            </a:r>
            <a:r>
              <a:rPr lang="en-US" sz="1867" dirty="0">
                <a:latin typeface="Calibri" panose="020F0502020204030204" pitchFamily="34" charset="0"/>
                <a:ea typeface="Calibri" panose="020F0502020204030204" pitchFamily="34" charset="0"/>
                <a:cs typeface="Arial" panose="020B0604020202020204" pitchFamily="34" charset="0"/>
              </a:rPr>
              <a:t>Joseph Ashraf  </a:t>
            </a:r>
            <a:r>
              <a:rPr lang="en-US" sz="1867" dirty="0" err="1">
                <a:latin typeface="Calibri" panose="020F0502020204030204" pitchFamily="34" charset="0"/>
                <a:ea typeface="Calibri" panose="020F0502020204030204" pitchFamily="34" charset="0"/>
                <a:cs typeface="Arial" panose="020B0604020202020204" pitchFamily="34" charset="0"/>
              </a:rPr>
              <a:t>Essmate</a:t>
            </a:r>
            <a:br>
              <a:rPr lang="en-US" sz="1867" dirty="0">
                <a:latin typeface="Calibri" panose="020F0502020204030204" pitchFamily="34" charset="0"/>
                <a:ea typeface="Calibri" panose="020F0502020204030204" pitchFamily="34" charset="0"/>
                <a:cs typeface="Arial" panose="020B0604020202020204" pitchFamily="34" charset="0"/>
              </a:rPr>
            </a:br>
            <a:r>
              <a:rPr lang="en-US" sz="1867" dirty="0">
                <a:latin typeface="Calibri" panose="020F0502020204030204" pitchFamily="34" charset="0"/>
                <a:ea typeface="Calibri" panose="020F0502020204030204" pitchFamily="34" charset="0"/>
                <a:cs typeface="Arial" panose="020B0604020202020204" pitchFamily="34" charset="0"/>
              </a:rPr>
              <a:t>	Rana Osama Mohammed </a:t>
            </a:r>
            <a:br>
              <a:rPr lang="en-US" sz="1867" dirty="0">
                <a:latin typeface="Calibri" panose="020F0502020204030204" pitchFamily="34" charset="0"/>
                <a:ea typeface="Calibri" panose="020F0502020204030204" pitchFamily="34" charset="0"/>
                <a:cs typeface="Arial" panose="020B0604020202020204" pitchFamily="34" charset="0"/>
              </a:rPr>
            </a:br>
            <a:r>
              <a:rPr lang="en-US" sz="1867" dirty="0">
                <a:latin typeface="Calibri" panose="020F0502020204030204" pitchFamily="34" charset="0"/>
                <a:ea typeface="Calibri" panose="020F0502020204030204" pitchFamily="34" charset="0"/>
                <a:cs typeface="Arial" panose="020B0604020202020204" pitchFamily="34" charset="0"/>
              </a:rPr>
              <a:t>	Nourhan Hanna </a:t>
            </a:r>
            <a:r>
              <a:rPr lang="en-US" sz="1867" dirty="0" err="1">
                <a:latin typeface="Calibri" panose="020F0502020204030204" pitchFamily="34" charset="0"/>
                <a:ea typeface="Calibri" panose="020F0502020204030204" pitchFamily="34" charset="0"/>
                <a:cs typeface="Arial" panose="020B0604020202020204" pitchFamily="34" charset="0"/>
              </a:rPr>
              <a:t>Louiz</a:t>
            </a:r>
            <a:endParaRPr lang="en-US" sz="667"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5BB7-F850-03F0-7297-481246D1EBB6}"/>
              </a:ext>
            </a:extLst>
          </p:cNvPr>
          <p:cNvSpPr>
            <a:spLocks noGrp="1"/>
          </p:cNvSpPr>
          <p:nvPr>
            <p:ph type="title"/>
          </p:nvPr>
        </p:nvSpPr>
        <p:spPr/>
        <p:txBody>
          <a:bodyPr/>
          <a:lstStyle/>
          <a:p>
            <a:r>
              <a:rPr lang="en-US" sz="4400" b="1" dirty="0"/>
              <a:t>Preprocessing</a:t>
            </a:r>
          </a:p>
        </p:txBody>
      </p:sp>
      <p:sp>
        <p:nvSpPr>
          <p:cNvPr id="4" name="Slide Number Placeholder 3">
            <a:extLst>
              <a:ext uri="{FF2B5EF4-FFF2-40B4-BE49-F238E27FC236}">
                <a16:creationId xmlns:a16="http://schemas.microsoft.com/office/drawing/2014/main" id="{CEA76BC5-3D74-D5C8-5990-1F4D7966F7DB}"/>
              </a:ext>
            </a:extLst>
          </p:cNvPr>
          <p:cNvSpPr>
            <a:spLocks noGrp="1"/>
          </p:cNvSpPr>
          <p:nvPr>
            <p:ph type="sldNum" sz="quarter" idx="12"/>
          </p:nvPr>
        </p:nvSpPr>
        <p:spPr/>
        <p:txBody>
          <a:bodyPr/>
          <a:lstStyle/>
          <a:p>
            <a:fld id="{0FF54DE5-C571-48E8-A5BC-B369434E2F44}" type="slidenum">
              <a:rPr lang="ar-EG" smtClean="0"/>
              <a:t>10</a:t>
            </a:fld>
            <a:endParaRPr lang="ar-EG"/>
          </a:p>
        </p:txBody>
      </p:sp>
      <p:pic>
        <p:nvPicPr>
          <p:cNvPr id="5" name="Picture 4" descr="A picture containing text&#10;&#10;Description automatically generated">
            <a:extLst>
              <a:ext uri="{FF2B5EF4-FFF2-40B4-BE49-F238E27FC236}">
                <a16:creationId xmlns:a16="http://schemas.microsoft.com/office/drawing/2014/main" id="{B6D60615-18D9-A10A-EF7B-DC912009A158}"/>
              </a:ext>
            </a:extLst>
          </p:cNvPr>
          <p:cNvPicPr>
            <a:picLocks noChangeAspect="1"/>
          </p:cNvPicPr>
          <p:nvPr/>
        </p:nvPicPr>
        <p:blipFill>
          <a:blip r:embed="rId2"/>
          <a:stretch>
            <a:fillRect/>
          </a:stretch>
        </p:blipFill>
        <p:spPr>
          <a:xfrm>
            <a:off x="11065045" y="267707"/>
            <a:ext cx="577510" cy="826660"/>
          </a:xfrm>
          <a:prstGeom prst="rect">
            <a:avLst/>
          </a:prstGeom>
        </p:spPr>
      </p:pic>
      <p:sp>
        <p:nvSpPr>
          <p:cNvPr id="8" name="Content Placeholder 2">
            <a:extLst>
              <a:ext uri="{FF2B5EF4-FFF2-40B4-BE49-F238E27FC236}">
                <a16:creationId xmlns:a16="http://schemas.microsoft.com/office/drawing/2014/main" id="{2D9D47ED-6694-8599-8AC9-61FA56E3BC3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l" rtl="0">
              <a:buNone/>
            </a:pPr>
            <a:r>
              <a:rPr lang="en-US" dirty="0"/>
              <a:t>-</a:t>
            </a:r>
            <a:r>
              <a:rPr lang="en-US" sz="2400" dirty="0"/>
              <a:t>The purpose of the "handle noise values" function is to clean the dataset by addressing noise, specifically by replacing any negative values with NAN.</a:t>
            </a:r>
          </a:p>
          <a:p>
            <a:pPr marL="0" indent="0" algn="l" rtl="0">
              <a:buNone/>
            </a:pPr>
            <a:r>
              <a:rPr lang="en-US" sz="2400" dirty="0"/>
              <a:t>-Then we used "handle missing values" function is to handle missing values within the dataset by filling them with the mean value of each respective column</a:t>
            </a:r>
          </a:p>
          <a:p>
            <a:pPr marL="0" indent="0" algn="l" rtl="0">
              <a:buNone/>
            </a:pPr>
            <a:endParaRPr lang="en-US" dirty="0"/>
          </a:p>
        </p:txBody>
      </p:sp>
      <p:pic>
        <p:nvPicPr>
          <p:cNvPr id="3" name="Picture 2">
            <a:extLst>
              <a:ext uri="{FF2B5EF4-FFF2-40B4-BE49-F238E27FC236}">
                <a16:creationId xmlns:a16="http://schemas.microsoft.com/office/drawing/2014/main" id="{9C6B882D-D953-5821-0127-D119F76EA6CE}"/>
              </a:ext>
            </a:extLst>
          </p:cNvPr>
          <p:cNvPicPr>
            <a:picLocks noChangeAspect="1"/>
          </p:cNvPicPr>
          <p:nvPr/>
        </p:nvPicPr>
        <p:blipFill>
          <a:blip r:embed="rId3"/>
          <a:stretch>
            <a:fillRect/>
          </a:stretch>
        </p:blipFill>
        <p:spPr>
          <a:xfrm>
            <a:off x="1744982" y="3476865"/>
            <a:ext cx="8573563" cy="1213834"/>
          </a:xfrm>
          <a:prstGeom prst="rect">
            <a:avLst/>
          </a:prstGeom>
        </p:spPr>
      </p:pic>
      <p:pic>
        <p:nvPicPr>
          <p:cNvPr id="6" name="Picture 5">
            <a:extLst>
              <a:ext uri="{FF2B5EF4-FFF2-40B4-BE49-F238E27FC236}">
                <a16:creationId xmlns:a16="http://schemas.microsoft.com/office/drawing/2014/main" id="{696C3591-933A-8DDF-F1EC-5C35A0632752}"/>
              </a:ext>
            </a:extLst>
          </p:cNvPr>
          <p:cNvPicPr>
            <a:picLocks noChangeAspect="1"/>
          </p:cNvPicPr>
          <p:nvPr/>
        </p:nvPicPr>
        <p:blipFill>
          <a:blip r:embed="rId4"/>
          <a:stretch>
            <a:fillRect/>
          </a:stretch>
        </p:blipFill>
        <p:spPr>
          <a:xfrm>
            <a:off x="1744982" y="4870086"/>
            <a:ext cx="8629116" cy="1306877"/>
          </a:xfrm>
          <a:prstGeom prst="rect">
            <a:avLst/>
          </a:prstGeom>
        </p:spPr>
      </p:pic>
    </p:spTree>
    <p:extLst>
      <p:ext uri="{BB962C8B-B14F-4D97-AF65-F5344CB8AC3E}">
        <p14:creationId xmlns:p14="http://schemas.microsoft.com/office/powerpoint/2010/main" val="11305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5BB7-F850-03F0-7297-481246D1EBB6}"/>
              </a:ext>
            </a:extLst>
          </p:cNvPr>
          <p:cNvSpPr>
            <a:spLocks noGrp="1"/>
          </p:cNvSpPr>
          <p:nvPr>
            <p:ph type="title"/>
          </p:nvPr>
        </p:nvSpPr>
        <p:spPr/>
        <p:txBody>
          <a:bodyPr/>
          <a:lstStyle/>
          <a:p>
            <a:r>
              <a:rPr lang="en-US" sz="4400" b="1" dirty="0"/>
              <a:t>Preprocessing</a:t>
            </a:r>
            <a:endParaRPr lang="en-US" b="1" dirty="0"/>
          </a:p>
        </p:txBody>
      </p:sp>
      <p:sp>
        <p:nvSpPr>
          <p:cNvPr id="4" name="Slide Number Placeholder 3">
            <a:extLst>
              <a:ext uri="{FF2B5EF4-FFF2-40B4-BE49-F238E27FC236}">
                <a16:creationId xmlns:a16="http://schemas.microsoft.com/office/drawing/2014/main" id="{CEA76BC5-3D74-D5C8-5990-1F4D7966F7DB}"/>
              </a:ext>
            </a:extLst>
          </p:cNvPr>
          <p:cNvSpPr>
            <a:spLocks noGrp="1"/>
          </p:cNvSpPr>
          <p:nvPr>
            <p:ph type="sldNum" sz="quarter" idx="12"/>
          </p:nvPr>
        </p:nvSpPr>
        <p:spPr/>
        <p:txBody>
          <a:bodyPr/>
          <a:lstStyle/>
          <a:p>
            <a:fld id="{0FF54DE5-C571-48E8-A5BC-B369434E2F44}" type="slidenum">
              <a:rPr lang="ar-EG" smtClean="0"/>
              <a:t>11</a:t>
            </a:fld>
            <a:endParaRPr lang="ar-EG"/>
          </a:p>
        </p:txBody>
      </p:sp>
      <p:pic>
        <p:nvPicPr>
          <p:cNvPr id="5" name="Picture 4" descr="A picture containing text&#10;&#10;Description automatically generated">
            <a:extLst>
              <a:ext uri="{FF2B5EF4-FFF2-40B4-BE49-F238E27FC236}">
                <a16:creationId xmlns:a16="http://schemas.microsoft.com/office/drawing/2014/main" id="{B6D60615-18D9-A10A-EF7B-DC912009A158}"/>
              </a:ext>
            </a:extLst>
          </p:cNvPr>
          <p:cNvPicPr>
            <a:picLocks noChangeAspect="1"/>
          </p:cNvPicPr>
          <p:nvPr/>
        </p:nvPicPr>
        <p:blipFill>
          <a:blip r:embed="rId2"/>
          <a:stretch>
            <a:fillRect/>
          </a:stretch>
        </p:blipFill>
        <p:spPr>
          <a:xfrm>
            <a:off x="11065045" y="267707"/>
            <a:ext cx="577510" cy="826660"/>
          </a:xfrm>
          <a:prstGeom prst="rect">
            <a:avLst/>
          </a:prstGeom>
        </p:spPr>
      </p:pic>
      <p:sp>
        <p:nvSpPr>
          <p:cNvPr id="8" name="Content Placeholder 2">
            <a:extLst>
              <a:ext uri="{FF2B5EF4-FFF2-40B4-BE49-F238E27FC236}">
                <a16:creationId xmlns:a16="http://schemas.microsoft.com/office/drawing/2014/main" id="{2D9D47ED-6694-8599-8AC9-61FA56E3BC3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l" rtl="0">
              <a:buNone/>
            </a:pPr>
            <a:r>
              <a:rPr lang="en-US" sz="2400"/>
              <a:t>The aim of these lines of code is to call the data cleaning functions that were expressed above and remove unnecessary columns from the dataset. This step is crucial for improving computational efficiency, reducing model complexity, and mitigating the risk of overfitting.</a:t>
            </a:r>
          </a:p>
          <a:p>
            <a:pPr marL="0" indent="0" algn="l" rtl="0">
              <a:buNone/>
            </a:pPr>
            <a:endParaRPr lang="en-US" dirty="0"/>
          </a:p>
        </p:txBody>
      </p:sp>
      <p:pic>
        <p:nvPicPr>
          <p:cNvPr id="3" name="Picture 2">
            <a:extLst>
              <a:ext uri="{FF2B5EF4-FFF2-40B4-BE49-F238E27FC236}">
                <a16:creationId xmlns:a16="http://schemas.microsoft.com/office/drawing/2014/main" id="{21EE0953-09C7-5468-4C71-A1C977F5728B}"/>
              </a:ext>
            </a:extLst>
          </p:cNvPr>
          <p:cNvPicPr>
            <a:picLocks noChangeAspect="1"/>
          </p:cNvPicPr>
          <p:nvPr/>
        </p:nvPicPr>
        <p:blipFill rotWithShape="1">
          <a:blip r:embed="rId3"/>
          <a:srcRect l="6674" t="66000" r="-76"/>
          <a:stretch/>
        </p:blipFill>
        <p:spPr>
          <a:xfrm>
            <a:off x="1720734" y="3609109"/>
            <a:ext cx="9000574" cy="2080260"/>
          </a:xfrm>
          <a:prstGeom prst="rect">
            <a:avLst/>
          </a:prstGeom>
        </p:spPr>
      </p:pic>
    </p:spTree>
    <p:extLst>
      <p:ext uri="{BB962C8B-B14F-4D97-AF65-F5344CB8AC3E}">
        <p14:creationId xmlns:p14="http://schemas.microsoft.com/office/powerpoint/2010/main" val="165403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5BB7-F850-03F0-7297-481246D1EBB6}"/>
              </a:ext>
            </a:extLst>
          </p:cNvPr>
          <p:cNvSpPr>
            <a:spLocks noGrp="1"/>
          </p:cNvSpPr>
          <p:nvPr>
            <p:ph type="title"/>
          </p:nvPr>
        </p:nvSpPr>
        <p:spPr/>
        <p:txBody>
          <a:bodyPr/>
          <a:lstStyle/>
          <a:p>
            <a:r>
              <a:rPr lang="en-US" b="1" dirty="0"/>
              <a:t>Splitting The Data</a:t>
            </a:r>
          </a:p>
        </p:txBody>
      </p:sp>
      <p:sp>
        <p:nvSpPr>
          <p:cNvPr id="4" name="Slide Number Placeholder 3">
            <a:extLst>
              <a:ext uri="{FF2B5EF4-FFF2-40B4-BE49-F238E27FC236}">
                <a16:creationId xmlns:a16="http://schemas.microsoft.com/office/drawing/2014/main" id="{CEA76BC5-3D74-D5C8-5990-1F4D7966F7DB}"/>
              </a:ext>
            </a:extLst>
          </p:cNvPr>
          <p:cNvSpPr>
            <a:spLocks noGrp="1"/>
          </p:cNvSpPr>
          <p:nvPr>
            <p:ph type="sldNum" sz="quarter" idx="12"/>
          </p:nvPr>
        </p:nvSpPr>
        <p:spPr/>
        <p:txBody>
          <a:bodyPr/>
          <a:lstStyle/>
          <a:p>
            <a:fld id="{0FF54DE5-C571-48E8-A5BC-B369434E2F44}" type="slidenum">
              <a:rPr lang="ar-EG" smtClean="0"/>
              <a:t>12</a:t>
            </a:fld>
            <a:endParaRPr lang="ar-EG"/>
          </a:p>
        </p:txBody>
      </p:sp>
      <p:pic>
        <p:nvPicPr>
          <p:cNvPr id="5" name="Picture 4" descr="A picture containing text&#10;&#10;Description automatically generated">
            <a:extLst>
              <a:ext uri="{FF2B5EF4-FFF2-40B4-BE49-F238E27FC236}">
                <a16:creationId xmlns:a16="http://schemas.microsoft.com/office/drawing/2014/main" id="{B6D60615-18D9-A10A-EF7B-DC912009A158}"/>
              </a:ext>
            </a:extLst>
          </p:cNvPr>
          <p:cNvPicPr>
            <a:picLocks noChangeAspect="1"/>
          </p:cNvPicPr>
          <p:nvPr/>
        </p:nvPicPr>
        <p:blipFill>
          <a:blip r:embed="rId2"/>
          <a:stretch>
            <a:fillRect/>
          </a:stretch>
        </p:blipFill>
        <p:spPr>
          <a:xfrm>
            <a:off x="11065045" y="267707"/>
            <a:ext cx="577510" cy="826660"/>
          </a:xfrm>
          <a:prstGeom prst="rect">
            <a:avLst/>
          </a:prstGeom>
        </p:spPr>
      </p:pic>
      <p:sp>
        <p:nvSpPr>
          <p:cNvPr id="8" name="Content Placeholder 2">
            <a:extLst>
              <a:ext uri="{FF2B5EF4-FFF2-40B4-BE49-F238E27FC236}">
                <a16:creationId xmlns:a16="http://schemas.microsoft.com/office/drawing/2014/main" id="{2D9D47ED-6694-8599-8AC9-61FA56E3BC3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l" rtl="0">
              <a:buNone/>
            </a:pPr>
            <a:r>
              <a:rPr lang="en-US" sz="2400" dirty="0"/>
              <a:t>Here we prepare our dataset by partitioning it into features (X) and the target variable (y) variable. The testing data is chosen to be 30% of the total dataset, leaving 70% for training purposes.</a:t>
            </a:r>
          </a:p>
        </p:txBody>
      </p:sp>
      <p:pic>
        <p:nvPicPr>
          <p:cNvPr id="3" name="Picture 2">
            <a:extLst>
              <a:ext uri="{FF2B5EF4-FFF2-40B4-BE49-F238E27FC236}">
                <a16:creationId xmlns:a16="http://schemas.microsoft.com/office/drawing/2014/main" id="{49DB5A0F-3EF0-21DB-E4D2-6BCB06791175}"/>
              </a:ext>
            </a:extLst>
          </p:cNvPr>
          <p:cNvPicPr>
            <a:picLocks noChangeAspect="1"/>
          </p:cNvPicPr>
          <p:nvPr/>
        </p:nvPicPr>
        <p:blipFill rotWithShape="1">
          <a:blip r:embed="rId3"/>
          <a:srcRect l="5528" t="36606" r="10734"/>
          <a:stretch/>
        </p:blipFill>
        <p:spPr>
          <a:xfrm>
            <a:off x="792480" y="3530167"/>
            <a:ext cx="10607040" cy="2198687"/>
          </a:xfrm>
          <a:prstGeom prst="rect">
            <a:avLst/>
          </a:prstGeom>
        </p:spPr>
      </p:pic>
    </p:spTree>
    <p:extLst>
      <p:ext uri="{BB962C8B-B14F-4D97-AF65-F5344CB8AC3E}">
        <p14:creationId xmlns:p14="http://schemas.microsoft.com/office/powerpoint/2010/main" val="355417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5BB7-F850-03F0-7297-481246D1EBB6}"/>
              </a:ext>
            </a:extLst>
          </p:cNvPr>
          <p:cNvSpPr>
            <a:spLocks noGrp="1"/>
          </p:cNvSpPr>
          <p:nvPr>
            <p:ph type="title"/>
          </p:nvPr>
        </p:nvSpPr>
        <p:spPr/>
        <p:txBody>
          <a:bodyPr/>
          <a:lstStyle/>
          <a:p>
            <a:r>
              <a:rPr lang="en-US" b="1" dirty="0"/>
              <a:t>Model Training </a:t>
            </a:r>
          </a:p>
        </p:txBody>
      </p:sp>
      <p:sp>
        <p:nvSpPr>
          <p:cNvPr id="4" name="Slide Number Placeholder 3">
            <a:extLst>
              <a:ext uri="{FF2B5EF4-FFF2-40B4-BE49-F238E27FC236}">
                <a16:creationId xmlns:a16="http://schemas.microsoft.com/office/drawing/2014/main" id="{CEA76BC5-3D74-D5C8-5990-1F4D7966F7DB}"/>
              </a:ext>
            </a:extLst>
          </p:cNvPr>
          <p:cNvSpPr>
            <a:spLocks noGrp="1"/>
          </p:cNvSpPr>
          <p:nvPr>
            <p:ph type="sldNum" sz="quarter" idx="12"/>
          </p:nvPr>
        </p:nvSpPr>
        <p:spPr/>
        <p:txBody>
          <a:bodyPr/>
          <a:lstStyle/>
          <a:p>
            <a:fld id="{0FF54DE5-C571-48E8-A5BC-B369434E2F44}" type="slidenum">
              <a:rPr lang="ar-EG" smtClean="0"/>
              <a:t>13</a:t>
            </a:fld>
            <a:endParaRPr lang="ar-EG"/>
          </a:p>
        </p:txBody>
      </p:sp>
      <p:pic>
        <p:nvPicPr>
          <p:cNvPr id="5" name="Picture 4" descr="A picture containing text&#10;&#10;Description automatically generated">
            <a:extLst>
              <a:ext uri="{FF2B5EF4-FFF2-40B4-BE49-F238E27FC236}">
                <a16:creationId xmlns:a16="http://schemas.microsoft.com/office/drawing/2014/main" id="{B6D60615-18D9-A10A-EF7B-DC912009A158}"/>
              </a:ext>
            </a:extLst>
          </p:cNvPr>
          <p:cNvPicPr>
            <a:picLocks noChangeAspect="1"/>
          </p:cNvPicPr>
          <p:nvPr/>
        </p:nvPicPr>
        <p:blipFill>
          <a:blip r:embed="rId2"/>
          <a:stretch>
            <a:fillRect/>
          </a:stretch>
        </p:blipFill>
        <p:spPr>
          <a:xfrm>
            <a:off x="11065045" y="267707"/>
            <a:ext cx="577510" cy="826660"/>
          </a:xfrm>
          <a:prstGeom prst="rect">
            <a:avLst/>
          </a:prstGeom>
        </p:spPr>
      </p:pic>
      <p:sp>
        <p:nvSpPr>
          <p:cNvPr id="8" name="Content Placeholder 2">
            <a:extLst>
              <a:ext uri="{FF2B5EF4-FFF2-40B4-BE49-F238E27FC236}">
                <a16:creationId xmlns:a16="http://schemas.microsoft.com/office/drawing/2014/main" id="{2D9D47ED-6694-8599-8AC9-61FA56E3BC3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l" rtl="0">
              <a:buNone/>
            </a:pPr>
            <a:r>
              <a:rPr lang="en-US" sz="2400" dirty="0"/>
              <a:t>We used the </a:t>
            </a:r>
            <a:r>
              <a:rPr lang="en-US" sz="2400" b="1" dirty="0"/>
              <a:t>Random Forest algorithm </a:t>
            </a:r>
            <a:r>
              <a:rPr lang="en-US" sz="2400" dirty="0"/>
              <a:t>to train our dataset, employing a forest of 100 decision trees.</a:t>
            </a:r>
          </a:p>
          <a:p>
            <a:pPr marL="0" indent="0" algn="l" rtl="0">
              <a:buNone/>
            </a:pPr>
            <a:endParaRPr lang="en-US" dirty="0"/>
          </a:p>
        </p:txBody>
      </p:sp>
      <p:pic>
        <p:nvPicPr>
          <p:cNvPr id="3" name="Picture 2">
            <a:extLst>
              <a:ext uri="{FF2B5EF4-FFF2-40B4-BE49-F238E27FC236}">
                <a16:creationId xmlns:a16="http://schemas.microsoft.com/office/drawing/2014/main" id="{8C2C1776-3023-92CE-1652-2D93597C3EA2}"/>
              </a:ext>
            </a:extLst>
          </p:cNvPr>
          <p:cNvPicPr>
            <a:picLocks noChangeAspect="1"/>
          </p:cNvPicPr>
          <p:nvPr/>
        </p:nvPicPr>
        <p:blipFill rotWithShape="1">
          <a:blip r:embed="rId3"/>
          <a:srcRect b="37076"/>
          <a:stretch/>
        </p:blipFill>
        <p:spPr>
          <a:xfrm>
            <a:off x="1196340" y="2920004"/>
            <a:ext cx="9799320" cy="2772177"/>
          </a:xfrm>
          <a:prstGeom prst="rect">
            <a:avLst/>
          </a:prstGeom>
        </p:spPr>
      </p:pic>
    </p:spTree>
    <p:extLst>
      <p:ext uri="{BB962C8B-B14F-4D97-AF65-F5344CB8AC3E}">
        <p14:creationId xmlns:p14="http://schemas.microsoft.com/office/powerpoint/2010/main" val="288104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EF8C-4D9F-3C97-2327-84A18188E970}"/>
              </a:ext>
            </a:extLst>
          </p:cNvPr>
          <p:cNvSpPr>
            <a:spLocks noGrp="1"/>
          </p:cNvSpPr>
          <p:nvPr>
            <p:ph type="ctrTitle"/>
          </p:nvPr>
        </p:nvSpPr>
        <p:spPr/>
        <p:txBody>
          <a:bodyPr>
            <a:normAutofit fontScale="90000"/>
          </a:bodyPr>
          <a:lstStyle/>
          <a:p>
            <a:br>
              <a:rPr lang="en-US" sz="2800" b="1" dirty="0">
                <a:solidFill>
                  <a:srgbClr val="FFFFFF"/>
                </a:solidFill>
                <a:latin typeface="Aharoni" panose="02010803020104030203" pitchFamily="2" charset="-79"/>
                <a:cs typeface="Aharoni" panose="02010803020104030203" pitchFamily="2" charset="-79"/>
              </a:rPr>
            </a:br>
            <a:br>
              <a:rPr lang="en-US" sz="6000" b="1" dirty="0">
                <a:effectLst/>
              </a:rPr>
            </a:br>
            <a:r>
              <a:rPr lang="en-US" sz="6000" b="1" dirty="0">
                <a:effectLst/>
              </a:rPr>
              <a:t>Results &amp; Evaluation</a:t>
            </a:r>
            <a:br>
              <a:rPr lang="en-US" sz="6000" b="1" dirty="0"/>
            </a:br>
            <a:endParaRPr lang="en-US" dirty="0"/>
          </a:p>
        </p:txBody>
      </p:sp>
      <p:sp>
        <p:nvSpPr>
          <p:cNvPr id="3" name="Subtitle 2">
            <a:extLst>
              <a:ext uri="{FF2B5EF4-FFF2-40B4-BE49-F238E27FC236}">
                <a16:creationId xmlns:a16="http://schemas.microsoft.com/office/drawing/2014/main" id="{E37BA736-A3FC-96C1-FAEA-7C8CC546C362}"/>
              </a:ext>
            </a:extLst>
          </p:cNvPr>
          <p:cNvSpPr>
            <a:spLocks noGrp="1"/>
          </p:cNvSpPr>
          <p:nvPr>
            <p:ph type="subTitle" idx="1"/>
          </p:nvPr>
        </p:nvSpPr>
        <p:spPr/>
        <p:txBody>
          <a:bodyPr/>
          <a:lstStyle/>
          <a:p>
            <a:r>
              <a:rPr lang="en-US" b="1" dirty="0"/>
              <a:t>Accuracy And Confusion Matrix </a:t>
            </a:r>
          </a:p>
          <a:p>
            <a:r>
              <a:rPr lang="en-US" b="1" dirty="0">
                <a:latin typeface="SFBX1000"/>
              </a:rPr>
              <a:t>Testing</a:t>
            </a:r>
            <a:endParaRPr lang="en-US" sz="2400" b="1" dirty="0"/>
          </a:p>
          <a:p>
            <a:endParaRPr lang="en-US" b="1" dirty="0"/>
          </a:p>
        </p:txBody>
      </p:sp>
      <p:sp>
        <p:nvSpPr>
          <p:cNvPr id="4" name="Slide Number Placeholder 3">
            <a:extLst>
              <a:ext uri="{FF2B5EF4-FFF2-40B4-BE49-F238E27FC236}">
                <a16:creationId xmlns:a16="http://schemas.microsoft.com/office/drawing/2014/main" id="{34E933FE-E60F-C506-4BC5-70DC568D07B1}"/>
              </a:ext>
            </a:extLst>
          </p:cNvPr>
          <p:cNvSpPr>
            <a:spLocks noGrp="1"/>
          </p:cNvSpPr>
          <p:nvPr>
            <p:ph type="sldNum" sz="quarter" idx="12"/>
          </p:nvPr>
        </p:nvSpPr>
        <p:spPr/>
        <p:txBody>
          <a:bodyPr/>
          <a:lstStyle/>
          <a:p>
            <a:fld id="{0FF54DE5-C571-48E8-A5BC-B369434E2F44}" type="slidenum">
              <a:rPr lang="ar-EG" smtClean="0"/>
              <a:t>14</a:t>
            </a:fld>
            <a:endParaRPr lang="ar-EG"/>
          </a:p>
        </p:txBody>
      </p:sp>
      <p:pic>
        <p:nvPicPr>
          <p:cNvPr id="5" name="Picture 4" descr="A picture containing text&#10;&#10;Description automatically generated">
            <a:extLst>
              <a:ext uri="{FF2B5EF4-FFF2-40B4-BE49-F238E27FC236}">
                <a16:creationId xmlns:a16="http://schemas.microsoft.com/office/drawing/2014/main" id="{AD9C1190-C81A-DAEC-E2A9-7FD64E7854C3}"/>
              </a:ext>
            </a:extLst>
          </p:cNvPr>
          <p:cNvPicPr>
            <a:picLocks noChangeAspect="1"/>
          </p:cNvPicPr>
          <p:nvPr/>
        </p:nvPicPr>
        <p:blipFill>
          <a:blip r:embed="rId2"/>
          <a:stretch>
            <a:fillRect/>
          </a:stretch>
        </p:blipFill>
        <p:spPr>
          <a:xfrm>
            <a:off x="11065045" y="267707"/>
            <a:ext cx="577510" cy="826660"/>
          </a:xfrm>
          <a:prstGeom prst="rect">
            <a:avLst/>
          </a:prstGeom>
        </p:spPr>
      </p:pic>
    </p:spTree>
    <p:extLst>
      <p:ext uri="{BB962C8B-B14F-4D97-AF65-F5344CB8AC3E}">
        <p14:creationId xmlns:p14="http://schemas.microsoft.com/office/powerpoint/2010/main" val="100695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5BB7-F850-03F0-7297-481246D1EBB6}"/>
              </a:ext>
            </a:extLst>
          </p:cNvPr>
          <p:cNvSpPr>
            <a:spLocks noGrp="1"/>
          </p:cNvSpPr>
          <p:nvPr>
            <p:ph type="title"/>
          </p:nvPr>
        </p:nvSpPr>
        <p:spPr/>
        <p:txBody>
          <a:bodyPr/>
          <a:lstStyle/>
          <a:p>
            <a:r>
              <a:rPr lang="en-US" b="1" dirty="0"/>
              <a:t>Accuracy And Confusion Matrix </a:t>
            </a:r>
          </a:p>
        </p:txBody>
      </p:sp>
      <p:sp>
        <p:nvSpPr>
          <p:cNvPr id="4" name="Slide Number Placeholder 3">
            <a:extLst>
              <a:ext uri="{FF2B5EF4-FFF2-40B4-BE49-F238E27FC236}">
                <a16:creationId xmlns:a16="http://schemas.microsoft.com/office/drawing/2014/main" id="{CEA76BC5-3D74-D5C8-5990-1F4D7966F7DB}"/>
              </a:ext>
            </a:extLst>
          </p:cNvPr>
          <p:cNvSpPr>
            <a:spLocks noGrp="1"/>
          </p:cNvSpPr>
          <p:nvPr>
            <p:ph type="sldNum" sz="quarter" idx="12"/>
          </p:nvPr>
        </p:nvSpPr>
        <p:spPr/>
        <p:txBody>
          <a:bodyPr/>
          <a:lstStyle/>
          <a:p>
            <a:fld id="{0FF54DE5-C571-48E8-A5BC-B369434E2F44}" type="slidenum">
              <a:rPr lang="ar-EG" smtClean="0"/>
              <a:t>15</a:t>
            </a:fld>
            <a:endParaRPr lang="ar-EG"/>
          </a:p>
        </p:txBody>
      </p:sp>
      <p:pic>
        <p:nvPicPr>
          <p:cNvPr id="5" name="Picture 4" descr="A picture containing text&#10;&#10;Description automatically generated">
            <a:extLst>
              <a:ext uri="{FF2B5EF4-FFF2-40B4-BE49-F238E27FC236}">
                <a16:creationId xmlns:a16="http://schemas.microsoft.com/office/drawing/2014/main" id="{B6D60615-18D9-A10A-EF7B-DC912009A158}"/>
              </a:ext>
            </a:extLst>
          </p:cNvPr>
          <p:cNvPicPr>
            <a:picLocks noChangeAspect="1"/>
          </p:cNvPicPr>
          <p:nvPr/>
        </p:nvPicPr>
        <p:blipFill>
          <a:blip r:embed="rId2"/>
          <a:stretch>
            <a:fillRect/>
          </a:stretch>
        </p:blipFill>
        <p:spPr>
          <a:xfrm>
            <a:off x="11065045" y="267707"/>
            <a:ext cx="577510" cy="826660"/>
          </a:xfrm>
          <a:prstGeom prst="rect">
            <a:avLst/>
          </a:prstGeom>
        </p:spPr>
      </p:pic>
      <p:sp>
        <p:nvSpPr>
          <p:cNvPr id="8" name="Content Placeholder 2">
            <a:extLst>
              <a:ext uri="{FF2B5EF4-FFF2-40B4-BE49-F238E27FC236}">
                <a16:creationId xmlns:a16="http://schemas.microsoft.com/office/drawing/2014/main" id="{2D9D47ED-6694-8599-8AC9-61FA56E3BC3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l" rtl="0">
              <a:buNone/>
            </a:pPr>
            <a:endParaRPr lang="en-US" dirty="0"/>
          </a:p>
        </p:txBody>
      </p:sp>
      <p:pic>
        <p:nvPicPr>
          <p:cNvPr id="7" name="Picture 6">
            <a:extLst>
              <a:ext uri="{FF2B5EF4-FFF2-40B4-BE49-F238E27FC236}">
                <a16:creationId xmlns:a16="http://schemas.microsoft.com/office/drawing/2014/main" id="{467710D4-29DD-7AA0-2844-2BFDF738DF77}"/>
              </a:ext>
            </a:extLst>
          </p:cNvPr>
          <p:cNvPicPr>
            <a:picLocks noChangeAspect="1"/>
          </p:cNvPicPr>
          <p:nvPr/>
        </p:nvPicPr>
        <p:blipFill>
          <a:blip r:embed="rId3"/>
          <a:stretch>
            <a:fillRect/>
          </a:stretch>
        </p:blipFill>
        <p:spPr>
          <a:xfrm>
            <a:off x="5731275" y="1946497"/>
            <a:ext cx="5911280" cy="4365403"/>
          </a:xfrm>
          <a:prstGeom prst="rect">
            <a:avLst/>
          </a:prstGeom>
        </p:spPr>
      </p:pic>
      <p:pic>
        <p:nvPicPr>
          <p:cNvPr id="9" name="Picture 8">
            <a:extLst>
              <a:ext uri="{FF2B5EF4-FFF2-40B4-BE49-F238E27FC236}">
                <a16:creationId xmlns:a16="http://schemas.microsoft.com/office/drawing/2014/main" id="{59CED048-A3CE-467E-292F-76CE75D74A4C}"/>
              </a:ext>
            </a:extLst>
          </p:cNvPr>
          <p:cNvPicPr>
            <a:picLocks noChangeAspect="1"/>
          </p:cNvPicPr>
          <p:nvPr/>
        </p:nvPicPr>
        <p:blipFill rotWithShape="1">
          <a:blip r:embed="rId4"/>
          <a:srcRect t="62578" r="37513"/>
          <a:stretch/>
        </p:blipFill>
        <p:spPr>
          <a:xfrm>
            <a:off x="346363" y="3021874"/>
            <a:ext cx="5262353" cy="2412275"/>
          </a:xfrm>
          <a:prstGeom prst="rect">
            <a:avLst/>
          </a:prstGeom>
        </p:spPr>
      </p:pic>
    </p:spTree>
    <p:extLst>
      <p:ext uri="{BB962C8B-B14F-4D97-AF65-F5344CB8AC3E}">
        <p14:creationId xmlns:p14="http://schemas.microsoft.com/office/powerpoint/2010/main" val="392137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5BB7-F850-03F0-7297-481246D1EBB6}"/>
              </a:ext>
            </a:extLst>
          </p:cNvPr>
          <p:cNvSpPr>
            <a:spLocks noGrp="1"/>
          </p:cNvSpPr>
          <p:nvPr>
            <p:ph type="title"/>
          </p:nvPr>
        </p:nvSpPr>
        <p:spPr/>
        <p:txBody>
          <a:bodyPr/>
          <a:lstStyle/>
          <a:p>
            <a:r>
              <a:rPr lang="en-US" b="1" dirty="0"/>
              <a:t>Testing</a:t>
            </a:r>
          </a:p>
        </p:txBody>
      </p:sp>
      <p:sp>
        <p:nvSpPr>
          <p:cNvPr id="4" name="Slide Number Placeholder 3">
            <a:extLst>
              <a:ext uri="{FF2B5EF4-FFF2-40B4-BE49-F238E27FC236}">
                <a16:creationId xmlns:a16="http://schemas.microsoft.com/office/drawing/2014/main" id="{CEA76BC5-3D74-D5C8-5990-1F4D7966F7DB}"/>
              </a:ext>
            </a:extLst>
          </p:cNvPr>
          <p:cNvSpPr>
            <a:spLocks noGrp="1"/>
          </p:cNvSpPr>
          <p:nvPr>
            <p:ph type="sldNum" sz="quarter" idx="12"/>
          </p:nvPr>
        </p:nvSpPr>
        <p:spPr/>
        <p:txBody>
          <a:bodyPr/>
          <a:lstStyle/>
          <a:p>
            <a:fld id="{0FF54DE5-C571-48E8-A5BC-B369434E2F44}" type="slidenum">
              <a:rPr lang="ar-EG" smtClean="0"/>
              <a:t>16</a:t>
            </a:fld>
            <a:endParaRPr lang="ar-EG"/>
          </a:p>
        </p:txBody>
      </p:sp>
      <p:pic>
        <p:nvPicPr>
          <p:cNvPr id="5" name="Picture 4" descr="A picture containing text&#10;&#10;Description automatically generated">
            <a:extLst>
              <a:ext uri="{FF2B5EF4-FFF2-40B4-BE49-F238E27FC236}">
                <a16:creationId xmlns:a16="http://schemas.microsoft.com/office/drawing/2014/main" id="{B6D60615-18D9-A10A-EF7B-DC912009A158}"/>
              </a:ext>
            </a:extLst>
          </p:cNvPr>
          <p:cNvPicPr>
            <a:picLocks noChangeAspect="1"/>
          </p:cNvPicPr>
          <p:nvPr/>
        </p:nvPicPr>
        <p:blipFill>
          <a:blip r:embed="rId2"/>
          <a:stretch>
            <a:fillRect/>
          </a:stretch>
        </p:blipFill>
        <p:spPr>
          <a:xfrm>
            <a:off x="11065045" y="267707"/>
            <a:ext cx="577510" cy="826660"/>
          </a:xfrm>
          <a:prstGeom prst="rect">
            <a:avLst/>
          </a:prstGeom>
        </p:spPr>
      </p:pic>
      <p:sp>
        <p:nvSpPr>
          <p:cNvPr id="8" name="Content Placeholder 2">
            <a:extLst>
              <a:ext uri="{FF2B5EF4-FFF2-40B4-BE49-F238E27FC236}">
                <a16:creationId xmlns:a16="http://schemas.microsoft.com/office/drawing/2014/main" id="{2D9D47ED-6694-8599-8AC9-61FA56E3BC3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l" rtl="0">
              <a:buNone/>
            </a:pPr>
            <a:r>
              <a:rPr lang="en-US" dirty="0"/>
              <a:t>-These are some tests for new data points.</a:t>
            </a:r>
          </a:p>
        </p:txBody>
      </p:sp>
      <p:pic>
        <p:nvPicPr>
          <p:cNvPr id="7" name="Picture 6">
            <a:extLst>
              <a:ext uri="{FF2B5EF4-FFF2-40B4-BE49-F238E27FC236}">
                <a16:creationId xmlns:a16="http://schemas.microsoft.com/office/drawing/2014/main" id="{4E38B4A7-9ACB-A247-44C1-AFF1593363EF}"/>
              </a:ext>
            </a:extLst>
          </p:cNvPr>
          <p:cNvPicPr>
            <a:picLocks noChangeAspect="1"/>
          </p:cNvPicPr>
          <p:nvPr/>
        </p:nvPicPr>
        <p:blipFill>
          <a:blip r:embed="rId3"/>
          <a:stretch>
            <a:fillRect/>
          </a:stretch>
        </p:blipFill>
        <p:spPr>
          <a:xfrm>
            <a:off x="379912" y="2592625"/>
            <a:ext cx="6174376" cy="2002970"/>
          </a:xfrm>
          <a:prstGeom prst="rect">
            <a:avLst/>
          </a:prstGeom>
        </p:spPr>
      </p:pic>
      <p:pic>
        <p:nvPicPr>
          <p:cNvPr id="11" name="Picture 10">
            <a:extLst>
              <a:ext uri="{FF2B5EF4-FFF2-40B4-BE49-F238E27FC236}">
                <a16:creationId xmlns:a16="http://schemas.microsoft.com/office/drawing/2014/main" id="{9CE652C1-0AF7-9608-93EC-B180114B3522}"/>
              </a:ext>
            </a:extLst>
          </p:cNvPr>
          <p:cNvPicPr>
            <a:picLocks noChangeAspect="1"/>
          </p:cNvPicPr>
          <p:nvPr/>
        </p:nvPicPr>
        <p:blipFill rotWithShape="1">
          <a:blip r:embed="rId4"/>
          <a:srcRect r="50714"/>
          <a:stretch/>
        </p:blipFill>
        <p:spPr>
          <a:xfrm>
            <a:off x="5777048" y="4656070"/>
            <a:ext cx="6008914" cy="1836805"/>
          </a:xfrm>
          <a:prstGeom prst="rect">
            <a:avLst/>
          </a:prstGeom>
        </p:spPr>
      </p:pic>
    </p:spTree>
    <p:extLst>
      <p:ext uri="{BB962C8B-B14F-4D97-AF65-F5344CB8AC3E}">
        <p14:creationId xmlns:p14="http://schemas.microsoft.com/office/powerpoint/2010/main" val="5491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5BB7-F850-03F0-7297-481246D1EBB6}"/>
              </a:ext>
            </a:extLst>
          </p:cNvPr>
          <p:cNvSpPr>
            <a:spLocks noGrp="1"/>
          </p:cNvSpPr>
          <p:nvPr>
            <p:ph type="title"/>
          </p:nvPr>
        </p:nvSpPr>
        <p:spPr>
          <a:xfrm>
            <a:off x="838200" y="1194934"/>
            <a:ext cx="10515600" cy="4468132"/>
          </a:xfrm>
        </p:spPr>
        <p:txBody>
          <a:bodyPr>
            <a:normAutofit/>
          </a:bodyPr>
          <a:lstStyle/>
          <a:p>
            <a:pPr algn="ctr"/>
            <a:r>
              <a:rPr lang="en-US" sz="9600" b="1" dirty="0"/>
              <a:t>Thank You </a:t>
            </a:r>
          </a:p>
        </p:txBody>
      </p:sp>
      <p:sp>
        <p:nvSpPr>
          <p:cNvPr id="4" name="Slide Number Placeholder 3">
            <a:extLst>
              <a:ext uri="{FF2B5EF4-FFF2-40B4-BE49-F238E27FC236}">
                <a16:creationId xmlns:a16="http://schemas.microsoft.com/office/drawing/2014/main" id="{CEA76BC5-3D74-D5C8-5990-1F4D7966F7DB}"/>
              </a:ext>
            </a:extLst>
          </p:cNvPr>
          <p:cNvSpPr>
            <a:spLocks noGrp="1"/>
          </p:cNvSpPr>
          <p:nvPr>
            <p:ph type="sldNum" sz="quarter" idx="12"/>
          </p:nvPr>
        </p:nvSpPr>
        <p:spPr/>
        <p:txBody>
          <a:bodyPr/>
          <a:lstStyle/>
          <a:p>
            <a:fld id="{0FF54DE5-C571-48E8-A5BC-B369434E2F44}" type="slidenum">
              <a:rPr lang="ar-EG" smtClean="0"/>
              <a:t>17</a:t>
            </a:fld>
            <a:endParaRPr lang="ar-EG"/>
          </a:p>
        </p:txBody>
      </p:sp>
      <p:pic>
        <p:nvPicPr>
          <p:cNvPr id="5" name="Picture 4" descr="A picture containing text&#10;&#10;Description automatically generated">
            <a:extLst>
              <a:ext uri="{FF2B5EF4-FFF2-40B4-BE49-F238E27FC236}">
                <a16:creationId xmlns:a16="http://schemas.microsoft.com/office/drawing/2014/main" id="{B6D60615-18D9-A10A-EF7B-DC912009A158}"/>
              </a:ext>
            </a:extLst>
          </p:cNvPr>
          <p:cNvPicPr>
            <a:picLocks noChangeAspect="1"/>
          </p:cNvPicPr>
          <p:nvPr/>
        </p:nvPicPr>
        <p:blipFill>
          <a:blip r:embed="rId2"/>
          <a:stretch>
            <a:fillRect/>
          </a:stretch>
        </p:blipFill>
        <p:spPr>
          <a:xfrm>
            <a:off x="11065045" y="267707"/>
            <a:ext cx="577510" cy="826660"/>
          </a:xfrm>
          <a:prstGeom prst="rect">
            <a:avLst/>
          </a:prstGeom>
        </p:spPr>
      </p:pic>
    </p:spTree>
    <p:extLst>
      <p:ext uri="{BB962C8B-B14F-4D97-AF65-F5344CB8AC3E}">
        <p14:creationId xmlns:p14="http://schemas.microsoft.com/office/powerpoint/2010/main" val="391212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5BB7-F850-03F0-7297-481246D1EBB6}"/>
              </a:ext>
            </a:extLst>
          </p:cNvPr>
          <p:cNvSpPr>
            <a:spLocks noGrp="1"/>
          </p:cNvSpPr>
          <p:nvPr>
            <p:ph type="title"/>
          </p:nvPr>
        </p:nvSpPr>
        <p:spPr/>
        <p:txBody>
          <a:bodyPr/>
          <a:lstStyle/>
          <a:p>
            <a:r>
              <a:rPr lang="en-US" b="1" dirty="0"/>
              <a:t>Stellar Classification</a:t>
            </a:r>
          </a:p>
        </p:txBody>
      </p:sp>
      <p:sp>
        <p:nvSpPr>
          <p:cNvPr id="4" name="Slide Number Placeholder 3">
            <a:extLst>
              <a:ext uri="{FF2B5EF4-FFF2-40B4-BE49-F238E27FC236}">
                <a16:creationId xmlns:a16="http://schemas.microsoft.com/office/drawing/2014/main" id="{CEA76BC5-3D74-D5C8-5990-1F4D7966F7DB}"/>
              </a:ext>
            </a:extLst>
          </p:cNvPr>
          <p:cNvSpPr>
            <a:spLocks noGrp="1"/>
          </p:cNvSpPr>
          <p:nvPr>
            <p:ph type="sldNum" sz="quarter" idx="12"/>
          </p:nvPr>
        </p:nvSpPr>
        <p:spPr/>
        <p:txBody>
          <a:bodyPr/>
          <a:lstStyle/>
          <a:p>
            <a:fld id="{0FF54DE5-C571-48E8-A5BC-B369434E2F44}" type="slidenum">
              <a:rPr lang="ar-EG" smtClean="0"/>
              <a:t>2</a:t>
            </a:fld>
            <a:endParaRPr lang="ar-EG"/>
          </a:p>
        </p:txBody>
      </p:sp>
      <p:pic>
        <p:nvPicPr>
          <p:cNvPr id="5" name="Picture 4" descr="A picture containing text&#10;&#10;Description automatically generated">
            <a:extLst>
              <a:ext uri="{FF2B5EF4-FFF2-40B4-BE49-F238E27FC236}">
                <a16:creationId xmlns:a16="http://schemas.microsoft.com/office/drawing/2014/main" id="{B6D60615-18D9-A10A-EF7B-DC912009A158}"/>
              </a:ext>
            </a:extLst>
          </p:cNvPr>
          <p:cNvPicPr>
            <a:picLocks noChangeAspect="1"/>
          </p:cNvPicPr>
          <p:nvPr/>
        </p:nvPicPr>
        <p:blipFill>
          <a:blip r:embed="rId2"/>
          <a:stretch>
            <a:fillRect/>
          </a:stretch>
        </p:blipFill>
        <p:spPr>
          <a:xfrm>
            <a:off x="11065045" y="267707"/>
            <a:ext cx="577510" cy="826660"/>
          </a:xfrm>
          <a:prstGeom prst="rect">
            <a:avLst/>
          </a:prstGeom>
        </p:spPr>
      </p:pic>
      <p:sp>
        <p:nvSpPr>
          <p:cNvPr id="8" name="Content Placeholder 2">
            <a:extLst>
              <a:ext uri="{FF2B5EF4-FFF2-40B4-BE49-F238E27FC236}">
                <a16:creationId xmlns:a16="http://schemas.microsoft.com/office/drawing/2014/main" id="{2D9D47ED-6694-8599-8AC9-61FA56E3BC3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l" rtl="0">
              <a:buNone/>
            </a:pPr>
            <a:r>
              <a:rPr lang="en-US" sz="2400" dirty="0"/>
              <a:t>Problem Definition and Importance Classification of celestial objects (stars, galaxies, quasars) is crucial in astronomy for understanding the universe's structure and evolution. This project aims to develop an AI system to automate this classification using a dataset of astronomical observations, improving efficiency and accuracy.</a:t>
            </a:r>
          </a:p>
          <a:p>
            <a:pPr marL="0" indent="0" algn="l" rtl="0">
              <a:buNone/>
            </a:pPr>
            <a:endParaRPr lang="en-US" sz="2400" dirty="0"/>
          </a:p>
        </p:txBody>
      </p:sp>
    </p:spTree>
    <p:extLst>
      <p:ext uri="{BB962C8B-B14F-4D97-AF65-F5344CB8AC3E}">
        <p14:creationId xmlns:p14="http://schemas.microsoft.com/office/powerpoint/2010/main" val="105276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EF8C-4D9F-3C97-2327-84A18188E970}"/>
              </a:ext>
            </a:extLst>
          </p:cNvPr>
          <p:cNvSpPr>
            <a:spLocks noGrp="1"/>
          </p:cNvSpPr>
          <p:nvPr>
            <p:ph type="ctrTitle"/>
          </p:nvPr>
        </p:nvSpPr>
        <p:spPr/>
        <p:txBody>
          <a:bodyPr>
            <a:normAutofit fontScale="90000"/>
          </a:bodyPr>
          <a:lstStyle/>
          <a:p>
            <a:br>
              <a:rPr lang="en-US" sz="2800" b="1" dirty="0">
                <a:solidFill>
                  <a:srgbClr val="FFFFFF"/>
                </a:solidFill>
                <a:latin typeface="Aharoni" panose="02010803020104030203" pitchFamily="2" charset="-79"/>
                <a:cs typeface="Aharoni" panose="02010803020104030203" pitchFamily="2" charset="-79"/>
              </a:rPr>
            </a:br>
            <a:br>
              <a:rPr lang="en-US" sz="6000" b="1" dirty="0">
                <a:effectLst/>
              </a:rPr>
            </a:br>
            <a:r>
              <a:rPr lang="en-US" sz="6000" b="1" dirty="0">
                <a:effectLst/>
              </a:rPr>
              <a:t>Methodology</a:t>
            </a:r>
            <a:br>
              <a:rPr lang="en-US" sz="6000" b="1" dirty="0"/>
            </a:br>
            <a:endParaRPr lang="en-US" dirty="0"/>
          </a:p>
        </p:txBody>
      </p:sp>
      <p:sp>
        <p:nvSpPr>
          <p:cNvPr id="3" name="Subtitle 2">
            <a:extLst>
              <a:ext uri="{FF2B5EF4-FFF2-40B4-BE49-F238E27FC236}">
                <a16:creationId xmlns:a16="http://schemas.microsoft.com/office/drawing/2014/main" id="{E37BA736-A3FC-96C1-FAEA-7C8CC546C362}"/>
              </a:ext>
            </a:extLst>
          </p:cNvPr>
          <p:cNvSpPr>
            <a:spLocks noGrp="1"/>
          </p:cNvSpPr>
          <p:nvPr>
            <p:ph type="subTitle" idx="1"/>
          </p:nvPr>
        </p:nvSpPr>
        <p:spPr/>
        <p:txBody>
          <a:bodyPr/>
          <a:lstStyle/>
          <a:p>
            <a:r>
              <a:rPr lang="en-US" sz="2400" b="1" dirty="0"/>
              <a:t>Algorithms And Their Accuracy </a:t>
            </a:r>
          </a:p>
          <a:p>
            <a:r>
              <a:rPr lang="en-US" b="1" dirty="0"/>
              <a:t>Selected Algorithm</a:t>
            </a:r>
            <a:endParaRPr lang="en-US" sz="2400" b="1" dirty="0"/>
          </a:p>
        </p:txBody>
      </p:sp>
      <p:sp>
        <p:nvSpPr>
          <p:cNvPr id="4" name="Slide Number Placeholder 3">
            <a:extLst>
              <a:ext uri="{FF2B5EF4-FFF2-40B4-BE49-F238E27FC236}">
                <a16:creationId xmlns:a16="http://schemas.microsoft.com/office/drawing/2014/main" id="{34E933FE-E60F-C506-4BC5-70DC568D07B1}"/>
              </a:ext>
            </a:extLst>
          </p:cNvPr>
          <p:cNvSpPr>
            <a:spLocks noGrp="1"/>
          </p:cNvSpPr>
          <p:nvPr>
            <p:ph type="sldNum" sz="quarter" idx="12"/>
          </p:nvPr>
        </p:nvSpPr>
        <p:spPr/>
        <p:txBody>
          <a:bodyPr/>
          <a:lstStyle/>
          <a:p>
            <a:fld id="{0FF54DE5-C571-48E8-A5BC-B369434E2F44}" type="slidenum">
              <a:rPr lang="ar-EG" smtClean="0"/>
              <a:t>3</a:t>
            </a:fld>
            <a:endParaRPr lang="ar-EG"/>
          </a:p>
        </p:txBody>
      </p:sp>
      <p:pic>
        <p:nvPicPr>
          <p:cNvPr id="5" name="Picture 4" descr="A picture containing text&#10;&#10;Description automatically generated">
            <a:extLst>
              <a:ext uri="{FF2B5EF4-FFF2-40B4-BE49-F238E27FC236}">
                <a16:creationId xmlns:a16="http://schemas.microsoft.com/office/drawing/2014/main" id="{AD9C1190-C81A-DAEC-E2A9-7FD64E7854C3}"/>
              </a:ext>
            </a:extLst>
          </p:cNvPr>
          <p:cNvPicPr>
            <a:picLocks noChangeAspect="1"/>
          </p:cNvPicPr>
          <p:nvPr/>
        </p:nvPicPr>
        <p:blipFill>
          <a:blip r:embed="rId2"/>
          <a:stretch>
            <a:fillRect/>
          </a:stretch>
        </p:blipFill>
        <p:spPr>
          <a:xfrm>
            <a:off x="11065045" y="267707"/>
            <a:ext cx="577510" cy="826660"/>
          </a:xfrm>
          <a:prstGeom prst="rect">
            <a:avLst/>
          </a:prstGeom>
        </p:spPr>
      </p:pic>
    </p:spTree>
    <p:extLst>
      <p:ext uri="{BB962C8B-B14F-4D97-AF65-F5344CB8AC3E}">
        <p14:creationId xmlns:p14="http://schemas.microsoft.com/office/powerpoint/2010/main" val="396038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5BB7-F850-03F0-7297-481246D1EBB6}"/>
              </a:ext>
            </a:extLst>
          </p:cNvPr>
          <p:cNvSpPr>
            <a:spLocks noGrp="1"/>
          </p:cNvSpPr>
          <p:nvPr>
            <p:ph type="title"/>
          </p:nvPr>
        </p:nvSpPr>
        <p:spPr/>
        <p:txBody>
          <a:bodyPr/>
          <a:lstStyle/>
          <a:p>
            <a:r>
              <a:rPr lang="en-US" b="1" dirty="0"/>
              <a:t>Methodology</a:t>
            </a:r>
          </a:p>
        </p:txBody>
      </p:sp>
      <p:sp>
        <p:nvSpPr>
          <p:cNvPr id="4" name="Slide Number Placeholder 3">
            <a:extLst>
              <a:ext uri="{FF2B5EF4-FFF2-40B4-BE49-F238E27FC236}">
                <a16:creationId xmlns:a16="http://schemas.microsoft.com/office/drawing/2014/main" id="{CEA76BC5-3D74-D5C8-5990-1F4D7966F7DB}"/>
              </a:ext>
            </a:extLst>
          </p:cNvPr>
          <p:cNvSpPr>
            <a:spLocks noGrp="1"/>
          </p:cNvSpPr>
          <p:nvPr>
            <p:ph type="sldNum" sz="quarter" idx="12"/>
          </p:nvPr>
        </p:nvSpPr>
        <p:spPr/>
        <p:txBody>
          <a:bodyPr/>
          <a:lstStyle/>
          <a:p>
            <a:fld id="{0FF54DE5-C571-48E8-A5BC-B369434E2F44}" type="slidenum">
              <a:rPr lang="ar-EG" smtClean="0"/>
              <a:t>4</a:t>
            </a:fld>
            <a:endParaRPr lang="ar-EG"/>
          </a:p>
        </p:txBody>
      </p:sp>
      <p:pic>
        <p:nvPicPr>
          <p:cNvPr id="5" name="Picture 4" descr="A picture containing text&#10;&#10;Description automatically generated">
            <a:extLst>
              <a:ext uri="{FF2B5EF4-FFF2-40B4-BE49-F238E27FC236}">
                <a16:creationId xmlns:a16="http://schemas.microsoft.com/office/drawing/2014/main" id="{B6D60615-18D9-A10A-EF7B-DC912009A158}"/>
              </a:ext>
            </a:extLst>
          </p:cNvPr>
          <p:cNvPicPr>
            <a:picLocks noChangeAspect="1"/>
          </p:cNvPicPr>
          <p:nvPr/>
        </p:nvPicPr>
        <p:blipFill>
          <a:blip r:embed="rId3"/>
          <a:stretch>
            <a:fillRect/>
          </a:stretch>
        </p:blipFill>
        <p:spPr>
          <a:xfrm>
            <a:off x="11065045" y="267707"/>
            <a:ext cx="577510" cy="826660"/>
          </a:xfrm>
          <a:prstGeom prst="rect">
            <a:avLst/>
          </a:prstGeom>
        </p:spPr>
      </p:pic>
      <p:sp>
        <p:nvSpPr>
          <p:cNvPr id="8" name="Content Placeholder 2">
            <a:extLst>
              <a:ext uri="{FF2B5EF4-FFF2-40B4-BE49-F238E27FC236}">
                <a16:creationId xmlns:a16="http://schemas.microsoft.com/office/drawing/2014/main" id="{2D9D47ED-6694-8599-8AC9-61FA56E3BC30}"/>
              </a:ext>
            </a:extLst>
          </p:cNvPr>
          <p:cNvSpPr>
            <a:spLocks noGrp="1"/>
          </p:cNvSpPr>
          <p:nvPr>
            <p:ph idx="1"/>
          </p:nvPr>
        </p:nvSpPr>
        <p:spPr>
          <a:xfrm>
            <a:off x="838200" y="1825625"/>
            <a:ext cx="10515600" cy="4351338"/>
          </a:xfrm>
        </p:spPr>
        <p:txBody>
          <a:bodyPr vert="horz" lIns="91440" tIns="45720" rIns="91440" bIns="45720" rtlCol="0" anchor="t">
            <a:normAutofit/>
          </a:bodyPr>
          <a:lstStyle/>
          <a:p>
            <a:pPr algn="l" rtl="0"/>
            <a:r>
              <a:rPr lang="en-US" sz="2600" dirty="0"/>
              <a:t>In this project, several machine learning algorithms were considered for classifying celestial objects into stars, galaxies, or quasars. The main algorithms analyzed include k-Nearest Neighbors (k-NN), Naive Bayes, Logistic Regression, Decision Tree, and Random Forest. Each algorithm has distinct approaches and steps for classification.</a:t>
            </a:r>
          </a:p>
          <a:p>
            <a:pPr algn="l" rtl="0"/>
            <a:r>
              <a:rPr lang="en-US" sz="2600" dirty="0"/>
              <a:t>By leveraging the robustness and ensemble nature of Random Forests, the project achieves high accuracy in classifying celestial objects, ensuring that the system can handle the complexities and variances in astronomical data efficiently.</a:t>
            </a:r>
          </a:p>
        </p:txBody>
      </p:sp>
    </p:spTree>
    <p:extLst>
      <p:ext uri="{BB962C8B-B14F-4D97-AF65-F5344CB8AC3E}">
        <p14:creationId xmlns:p14="http://schemas.microsoft.com/office/powerpoint/2010/main" val="374435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5BB7-F850-03F0-7297-481246D1EBB6}"/>
              </a:ext>
            </a:extLst>
          </p:cNvPr>
          <p:cNvSpPr>
            <a:spLocks noGrp="1"/>
          </p:cNvSpPr>
          <p:nvPr>
            <p:ph type="title"/>
          </p:nvPr>
        </p:nvSpPr>
        <p:spPr/>
        <p:txBody>
          <a:bodyPr/>
          <a:lstStyle/>
          <a:p>
            <a:r>
              <a:rPr lang="en-US" b="1" dirty="0"/>
              <a:t>Algorithms And Their Accuracy </a:t>
            </a:r>
          </a:p>
        </p:txBody>
      </p:sp>
      <p:sp>
        <p:nvSpPr>
          <p:cNvPr id="4" name="Slide Number Placeholder 3">
            <a:extLst>
              <a:ext uri="{FF2B5EF4-FFF2-40B4-BE49-F238E27FC236}">
                <a16:creationId xmlns:a16="http://schemas.microsoft.com/office/drawing/2014/main" id="{CEA76BC5-3D74-D5C8-5990-1F4D7966F7DB}"/>
              </a:ext>
            </a:extLst>
          </p:cNvPr>
          <p:cNvSpPr>
            <a:spLocks noGrp="1"/>
          </p:cNvSpPr>
          <p:nvPr>
            <p:ph type="sldNum" sz="quarter" idx="12"/>
          </p:nvPr>
        </p:nvSpPr>
        <p:spPr/>
        <p:txBody>
          <a:bodyPr/>
          <a:lstStyle/>
          <a:p>
            <a:fld id="{0FF54DE5-C571-48E8-A5BC-B369434E2F44}" type="slidenum">
              <a:rPr lang="ar-EG" smtClean="0"/>
              <a:t>5</a:t>
            </a:fld>
            <a:endParaRPr lang="ar-EG"/>
          </a:p>
        </p:txBody>
      </p:sp>
      <p:pic>
        <p:nvPicPr>
          <p:cNvPr id="5" name="Picture 4" descr="A picture containing text&#10;&#10;Description automatically generated">
            <a:extLst>
              <a:ext uri="{FF2B5EF4-FFF2-40B4-BE49-F238E27FC236}">
                <a16:creationId xmlns:a16="http://schemas.microsoft.com/office/drawing/2014/main" id="{B6D60615-18D9-A10A-EF7B-DC912009A158}"/>
              </a:ext>
            </a:extLst>
          </p:cNvPr>
          <p:cNvPicPr>
            <a:picLocks noChangeAspect="1"/>
          </p:cNvPicPr>
          <p:nvPr/>
        </p:nvPicPr>
        <p:blipFill>
          <a:blip r:embed="rId2"/>
          <a:stretch>
            <a:fillRect/>
          </a:stretch>
        </p:blipFill>
        <p:spPr>
          <a:xfrm>
            <a:off x="11065045" y="267707"/>
            <a:ext cx="577510" cy="826660"/>
          </a:xfrm>
          <a:prstGeom prst="rect">
            <a:avLst/>
          </a:prstGeom>
        </p:spPr>
      </p:pic>
      <p:sp>
        <p:nvSpPr>
          <p:cNvPr id="8" name="Content Placeholder 2">
            <a:extLst>
              <a:ext uri="{FF2B5EF4-FFF2-40B4-BE49-F238E27FC236}">
                <a16:creationId xmlns:a16="http://schemas.microsoft.com/office/drawing/2014/main" id="{2D9D47ED-6694-8599-8AC9-61FA56E3BC30}"/>
              </a:ext>
            </a:extLst>
          </p:cNvPr>
          <p:cNvSpPr>
            <a:spLocks noGrp="1"/>
          </p:cNvSpPr>
          <p:nvPr>
            <p:ph idx="1"/>
          </p:nvPr>
        </p:nvSpPr>
        <p:spPr>
          <a:xfrm>
            <a:off x="838200" y="1825625"/>
            <a:ext cx="10515600" cy="4351338"/>
          </a:xfrm>
        </p:spPr>
        <p:txBody>
          <a:bodyPr vert="horz" lIns="91440" tIns="45720" rIns="91440" bIns="45720" rtlCol="0" anchor="t">
            <a:normAutofit/>
          </a:bodyPr>
          <a:lstStyle/>
          <a:p>
            <a:pPr algn="l" rtl="0"/>
            <a:r>
              <a:rPr lang="en-US" sz="3500" dirty="0"/>
              <a:t>Random Forest        : its accuracy is 97%</a:t>
            </a:r>
          </a:p>
          <a:p>
            <a:pPr algn="l" rtl="0"/>
            <a:r>
              <a:rPr lang="en-US" sz="3500" dirty="0"/>
              <a:t>Decision Tree           : its accuracy is 95%</a:t>
            </a:r>
          </a:p>
          <a:p>
            <a:pPr algn="l" rtl="0"/>
            <a:r>
              <a:rPr lang="en-US" sz="3500" dirty="0"/>
              <a:t>Logistic Regression : its accuracy is 77%</a:t>
            </a:r>
          </a:p>
          <a:p>
            <a:pPr algn="l" rtl="0"/>
            <a:r>
              <a:rPr lang="en-US" sz="3500" dirty="0"/>
              <a:t>K-NN                          : its accuracy is 74%</a:t>
            </a:r>
          </a:p>
          <a:p>
            <a:pPr algn="l" rtl="0"/>
            <a:r>
              <a:rPr lang="en-US" sz="3500" dirty="0"/>
              <a:t>Naïve Bayes              : its accuracy is 66%</a:t>
            </a:r>
          </a:p>
          <a:p>
            <a:pPr algn="l" rtl="0"/>
            <a:endParaRPr lang="en-US" sz="2600" dirty="0"/>
          </a:p>
          <a:p>
            <a:pPr marL="0" indent="0" algn="l" rtl="0">
              <a:buNone/>
            </a:pPr>
            <a:endParaRPr lang="en-US" sz="2600" dirty="0"/>
          </a:p>
          <a:p>
            <a:pPr algn="l" rtl="0"/>
            <a:endParaRPr lang="en-US" sz="2600" dirty="0"/>
          </a:p>
        </p:txBody>
      </p:sp>
    </p:spTree>
    <p:extLst>
      <p:ext uri="{BB962C8B-B14F-4D97-AF65-F5344CB8AC3E}">
        <p14:creationId xmlns:p14="http://schemas.microsoft.com/office/powerpoint/2010/main" val="103389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5BB7-F850-03F0-7297-481246D1EBB6}"/>
              </a:ext>
            </a:extLst>
          </p:cNvPr>
          <p:cNvSpPr>
            <a:spLocks noGrp="1"/>
          </p:cNvSpPr>
          <p:nvPr>
            <p:ph type="title"/>
          </p:nvPr>
        </p:nvSpPr>
        <p:spPr/>
        <p:txBody>
          <a:bodyPr/>
          <a:lstStyle/>
          <a:p>
            <a:r>
              <a:rPr lang="en-US" b="1" dirty="0"/>
              <a:t>Selected Algorithm</a:t>
            </a:r>
          </a:p>
        </p:txBody>
      </p:sp>
      <p:sp>
        <p:nvSpPr>
          <p:cNvPr id="4" name="Slide Number Placeholder 3">
            <a:extLst>
              <a:ext uri="{FF2B5EF4-FFF2-40B4-BE49-F238E27FC236}">
                <a16:creationId xmlns:a16="http://schemas.microsoft.com/office/drawing/2014/main" id="{CEA76BC5-3D74-D5C8-5990-1F4D7966F7DB}"/>
              </a:ext>
            </a:extLst>
          </p:cNvPr>
          <p:cNvSpPr>
            <a:spLocks noGrp="1"/>
          </p:cNvSpPr>
          <p:nvPr>
            <p:ph type="sldNum" sz="quarter" idx="12"/>
          </p:nvPr>
        </p:nvSpPr>
        <p:spPr/>
        <p:txBody>
          <a:bodyPr/>
          <a:lstStyle/>
          <a:p>
            <a:fld id="{0FF54DE5-C571-48E8-A5BC-B369434E2F44}" type="slidenum">
              <a:rPr lang="ar-EG" smtClean="0"/>
              <a:t>6</a:t>
            </a:fld>
            <a:endParaRPr lang="ar-EG"/>
          </a:p>
        </p:txBody>
      </p:sp>
      <p:pic>
        <p:nvPicPr>
          <p:cNvPr id="5" name="Picture 4" descr="A picture containing text&#10;&#10;Description automatically generated">
            <a:extLst>
              <a:ext uri="{FF2B5EF4-FFF2-40B4-BE49-F238E27FC236}">
                <a16:creationId xmlns:a16="http://schemas.microsoft.com/office/drawing/2014/main" id="{B6D60615-18D9-A10A-EF7B-DC912009A158}"/>
              </a:ext>
            </a:extLst>
          </p:cNvPr>
          <p:cNvPicPr>
            <a:picLocks noChangeAspect="1"/>
          </p:cNvPicPr>
          <p:nvPr/>
        </p:nvPicPr>
        <p:blipFill>
          <a:blip r:embed="rId2"/>
          <a:stretch>
            <a:fillRect/>
          </a:stretch>
        </p:blipFill>
        <p:spPr>
          <a:xfrm>
            <a:off x="11065045" y="267707"/>
            <a:ext cx="577510" cy="826660"/>
          </a:xfrm>
          <a:prstGeom prst="rect">
            <a:avLst/>
          </a:prstGeom>
        </p:spPr>
      </p:pic>
      <p:sp>
        <p:nvSpPr>
          <p:cNvPr id="8" name="Content Placeholder 2">
            <a:extLst>
              <a:ext uri="{FF2B5EF4-FFF2-40B4-BE49-F238E27FC236}">
                <a16:creationId xmlns:a16="http://schemas.microsoft.com/office/drawing/2014/main" id="{2D9D47ED-6694-8599-8AC9-61FA56E3BC3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l" rtl="0">
              <a:buNone/>
            </a:pPr>
            <a:r>
              <a:rPr lang="en-US" sz="2400" dirty="0"/>
              <a:t>After thorough analysis and comparison, the </a:t>
            </a:r>
            <a:r>
              <a:rPr lang="en-US" b="1" dirty="0"/>
              <a:t>Random Forest </a:t>
            </a:r>
            <a:r>
              <a:rPr lang="en-US" sz="2400" dirty="0"/>
              <a:t>algorithm has been selected as the primary model to solve the stellar classification problem. Random Forests offer several advantages for this task:</a:t>
            </a:r>
          </a:p>
          <a:p>
            <a:pPr lvl="1" algn="l" rtl="0"/>
            <a:r>
              <a:rPr lang="en-US" sz="2800" dirty="0"/>
              <a:t>Robustness</a:t>
            </a:r>
          </a:p>
          <a:p>
            <a:pPr lvl="1" algn="l" rtl="0"/>
            <a:r>
              <a:rPr lang="en-US" sz="2800" dirty="0"/>
              <a:t>Interpretability</a:t>
            </a:r>
          </a:p>
          <a:p>
            <a:pPr lvl="1" algn="l" rtl="0"/>
            <a:r>
              <a:rPr lang="en-US" sz="2800" dirty="0"/>
              <a:t>Handling High-Dimensional Data</a:t>
            </a:r>
          </a:p>
          <a:p>
            <a:pPr lvl="1" algn="l" rtl="0"/>
            <a:r>
              <a:rPr lang="en-US" sz="2800" dirty="0"/>
              <a:t>Efficiency</a:t>
            </a:r>
          </a:p>
          <a:p>
            <a:pPr marL="0" indent="0" algn="l" rtl="0">
              <a:buNone/>
            </a:pPr>
            <a:endParaRPr lang="en-US" dirty="0"/>
          </a:p>
        </p:txBody>
      </p:sp>
    </p:spTree>
    <p:extLst>
      <p:ext uri="{BB962C8B-B14F-4D97-AF65-F5344CB8AC3E}">
        <p14:creationId xmlns:p14="http://schemas.microsoft.com/office/powerpoint/2010/main" val="185588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EF8C-4D9F-3C97-2327-84A18188E970}"/>
              </a:ext>
            </a:extLst>
          </p:cNvPr>
          <p:cNvSpPr>
            <a:spLocks noGrp="1"/>
          </p:cNvSpPr>
          <p:nvPr>
            <p:ph type="ctrTitle"/>
          </p:nvPr>
        </p:nvSpPr>
        <p:spPr/>
        <p:txBody>
          <a:bodyPr>
            <a:normAutofit fontScale="90000"/>
          </a:bodyPr>
          <a:lstStyle/>
          <a:p>
            <a:br>
              <a:rPr lang="en-US" sz="2800" b="1" dirty="0">
                <a:solidFill>
                  <a:srgbClr val="FFFFFF"/>
                </a:solidFill>
                <a:latin typeface="Aharoni" panose="02010803020104030203" pitchFamily="2" charset="-79"/>
                <a:cs typeface="Aharoni" panose="02010803020104030203" pitchFamily="2" charset="-79"/>
              </a:rPr>
            </a:br>
            <a:br>
              <a:rPr lang="en-US" sz="6000" b="1" dirty="0">
                <a:effectLst/>
              </a:rPr>
            </a:br>
            <a:r>
              <a:rPr lang="en-US" sz="6000" b="1" dirty="0">
                <a:effectLst/>
              </a:rPr>
              <a:t>Experimental Simulation</a:t>
            </a:r>
            <a:br>
              <a:rPr lang="en-US" sz="6000" b="1" dirty="0"/>
            </a:br>
            <a:endParaRPr lang="en-US" dirty="0"/>
          </a:p>
        </p:txBody>
      </p:sp>
      <p:sp>
        <p:nvSpPr>
          <p:cNvPr id="3" name="Subtitle 2">
            <a:extLst>
              <a:ext uri="{FF2B5EF4-FFF2-40B4-BE49-F238E27FC236}">
                <a16:creationId xmlns:a16="http://schemas.microsoft.com/office/drawing/2014/main" id="{E37BA736-A3FC-96C1-FAEA-7C8CC546C362}"/>
              </a:ext>
            </a:extLst>
          </p:cNvPr>
          <p:cNvSpPr>
            <a:spLocks noGrp="1"/>
          </p:cNvSpPr>
          <p:nvPr>
            <p:ph type="subTitle" idx="1"/>
          </p:nvPr>
        </p:nvSpPr>
        <p:spPr/>
        <p:txBody>
          <a:bodyPr/>
          <a:lstStyle/>
          <a:p>
            <a:r>
              <a:rPr lang="en-US" sz="2400" b="1" dirty="0"/>
              <a:t>Preprocessing</a:t>
            </a:r>
          </a:p>
          <a:p>
            <a:r>
              <a:rPr lang="en-US" sz="2400" b="1" i="0" u="none" strike="noStrike" baseline="0" dirty="0">
                <a:latin typeface="SFBX1000"/>
              </a:rPr>
              <a:t>Splitting The Data</a:t>
            </a:r>
            <a:endParaRPr lang="en-US" sz="2400" b="1" dirty="0"/>
          </a:p>
          <a:p>
            <a:r>
              <a:rPr lang="en-US" sz="2400" b="1" i="0" u="none" strike="noStrike" baseline="0" dirty="0">
                <a:latin typeface="SFBX1000"/>
              </a:rPr>
              <a:t>Model Training </a:t>
            </a:r>
            <a:endParaRPr lang="en-US" sz="2400" b="1" dirty="0"/>
          </a:p>
          <a:p>
            <a:endParaRPr lang="en-US" b="1" dirty="0"/>
          </a:p>
        </p:txBody>
      </p:sp>
      <p:sp>
        <p:nvSpPr>
          <p:cNvPr id="4" name="Slide Number Placeholder 3">
            <a:extLst>
              <a:ext uri="{FF2B5EF4-FFF2-40B4-BE49-F238E27FC236}">
                <a16:creationId xmlns:a16="http://schemas.microsoft.com/office/drawing/2014/main" id="{34E933FE-E60F-C506-4BC5-70DC568D07B1}"/>
              </a:ext>
            </a:extLst>
          </p:cNvPr>
          <p:cNvSpPr>
            <a:spLocks noGrp="1"/>
          </p:cNvSpPr>
          <p:nvPr>
            <p:ph type="sldNum" sz="quarter" idx="12"/>
          </p:nvPr>
        </p:nvSpPr>
        <p:spPr/>
        <p:txBody>
          <a:bodyPr/>
          <a:lstStyle/>
          <a:p>
            <a:fld id="{0FF54DE5-C571-48E8-A5BC-B369434E2F44}" type="slidenum">
              <a:rPr lang="ar-EG" smtClean="0"/>
              <a:t>7</a:t>
            </a:fld>
            <a:endParaRPr lang="ar-EG"/>
          </a:p>
        </p:txBody>
      </p:sp>
      <p:pic>
        <p:nvPicPr>
          <p:cNvPr id="5" name="Picture 4" descr="A picture containing text&#10;&#10;Description automatically generated">
            <a:extLst>
              <a:ext uri="{FF2B5EF4-FFF2-40B4-BE49-F238E27FC236}">
                <a16:creationId xmlns:a16="http://schemas.microsoft.com/office/drawing/2014/main" id="{AD9C1190-C81A-DAEC-E2A9-7FD64E7854C3}"/>
              </a:ext>
            </a:extLst>
          </p:cNvPr>
          <p:cNvPicPr>
            <a:picLocks noChangeAspect="1"/>
          </p:cNvPicPr>
          <p:nvPr/>
        </p:nvPicPr>
        <p:blipFill>
          <a:blip r:embed="rId2"/>
          <a:stretch>
            <a:fillRect/>
          </a:stretch>
        </p:blipFill>
        <p:spPr>
          <a:xfrm>
            <a:off x="11065045" y="267707"/>
            <a:ext cx="577510" cy="826660"/>
          </a:xfrm>
          <a:prstGeom prst="rect">
            <a:avLst/>
          </a:prstGeom>
        </p:spPr>
      </p:pic>
    </p:spTree>
    <p:extLst>
      <p:ext uri="{BB962C8B-B14F-4D97-AF65-F5344CB8AC3E}">
        <p14:creationId xmlns:p14="http://schemas.microsoft.com/office/powerpoint/2010/main" val="203853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5BB7-F850-03F0-7297-481246D1EBB6}"/>
              </a:ext>
            </a:extLst>
          </p:cNvPr>
          <p:cNvSpPr>
            <a:spLocks noGrp="1"/>
          </p:cNvSpPr>
          <p:nvPr>
            <p:ph type="title"/>
          </p:nvPr>
        </p:nvSpPr>
        <p:spPr/>
        <p:txBody>
          <a:bodyPr/>
          <a:lstStyle/>
          <a:p>
            <a:r>
              <a:rPr lang="en-US" sz="4400" b="1" dirty="0"/>
              <a:t>Preprocessing</a:t>
            </a:r>
          </a:p>
        </p:txBody>
      </p:sp>
      <p:sp>
        <p:nvSpPr>
          <p:cNvPr id="4" name="Slide Number Placeholder 3">
            <a:extLst>
              <a:ext uri="{FF2B5EF4-FFF2-40B4-BE49-F238E27FC236}">
                <a16:creationId xmlns:a16="http://schemas.microsoft.com/office/drawing/2014/main" id="{CEA76BC5-3D74-D5C8-5990-1F4D7966F7DB}"/>
              </a:ext>
            </a:extLst>
          </p:cNvPr>
          <p:cNvSpPr>
            <a:spLocks noGrp="1"/>
          </p:cNvSpPr>
          <p:nvPr>
            <p:ph type="sldNum" sz="quarter" idx="12"/>
          </p:nvPr>
        </p:nvSpPr>
        <p:spPr/>
        <p:txBody>
          <a:bodyPr/>
          <a:lstStyle/>
          <a:p>
            <a:fld id="{0FF54DE5-C571-48E8-A5BC-B369434E2F44}" type="slidenum">
              <a:rPr lang="ar-EG" smtClean="0"/>
              <a:t>8</a:t>
            </a:fld>
            <a:endParaRPr lang="ar-EG"/>
          </a:p>
        </p:txBody>
      </p:sp>
      <p:pic>
        <p:nvPicPr>
          <p:cNvPr id="5" name="Picture 4" descr="A picture containing text&#10;&#10;Description automatically generated">
            <a:extLst>
              <a:ext uri="{FF2B5EF4-FFF2-40B4-BE49-F238E27FC236}">
                <a16:creationId xmlns:a16="http://schemas.microsoft.com/office/drawing/2014/main" id="{B6D60615-18D9-A10A-EF7B-DC912009A158}"/>
              </a:ext>
            </a:extLst>
          </p:cNvPr>
          <p:cNvPicPr>
            <a:picLocks noChangeAspect="1"/>
          </p:cNvPicPr>
          <p:nvPr/>
        </p:nvPicPr>
        <p:blipFill>
          <a:blip r:embed="rId2"/>
          <a:stretch>
            <a:fillRect/>
          </a:stretch>
        </p:blipFill>
        <p:spPr>
          <a:xfrm>
            <a:off x="11065045" y="267707"/>
            <a:ext cx="577510" cy="826660"/>
          </a:xfrm>
          <a:prstGeom prst="rect">
            <a:avLst/>
          </a:prstGeom>
        </p:spPr>
      </p:pic>
      <p:sp>
        <p:nvSpPr>
          <p:cNvPr id="8" name="Content Placeholder 2">
            <a:extLst>
              <a:ext uri="{FF2B5EF4-FFF2-40B4-BE49-F238E27FC236}">
                <a16:creationId xmlns:a16="http://schemas.microsoft.com/office/drawing/2014/main" id="{2D9D47ED-6694-8599-8AC9-61FA56E3BC3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l" rtl="0">
              <a:buNone/>
            </a:pPr>
            <a:r>
              <a:rPr lang="en-US" sz="2400" dirty="0"/>
              <a:t>-The purpose of the "handle data balance" function is to balance a dataset by reducing the number of rows for a specific class. In our case, the function focuses on the class labeled ’GALAXY’ which is our target.</a:t>
            </a:r>
          </a:p>
          <a:p>
            <a:pPr marL="0" indent="0" algn="l" rtl="0">
              <a:buNone/>
            </a:pPr>
            <a:endParaRPr lang="en-US" sz="2400" dirty="0"/>
          </a:p>
          <a:p>
            <a:pPr marL="0" indent="0" algn="l" rtl="0">
              <a:buNone/>
            </a:pPr>
            <a:endParaRPr lang="en-US" sz="2400" dirty="0"/>
          </a:p>
        </p:txBody>
      </p:sp>
      <p:pic>
        <p:nvPicPr>
          <p:cNvPr id="14" name="Picture 13">
            <a:extLst>
              <a:ext uri="{FF2B5EF4-FFF2-40B4-BE49-F238E27FC236}">
                <a16:creationId xmlns:a16="http://schemas.microsoft.com/office/drawing/2014/main" id="{7C16A490-CDE2-EEE4-75D3-E059DBF44D0A}"/>
              </a:ext>
            </a:extLst>
          </p:cNvPr>
          <p:cNvPicPr>
            <a:picLocks noChangeAspect="1"/>
          </p:cNvPicPr>
          <p:nvPr/>
        </p:nvPicPr>
        <p:blipFill>
          <a:blip r:embed="rId3"/>
          <a:stretch>
            <a:fillRect/>
          </a:stretch>
        </p:blipFill>
        <p:spPr>
          <a:xfrm>
            <a:off x="477506" y="3499529"/>
            <a:ext cx="7671981" cy="2590800"/>
          </a:xfrm>
          <a:prstGeom prst="rect">
            <a:avLst/>
          </a:prstGeom>
        </p:spPr>
      </p:pic>
      <p:pic>
        <p:nvPicPr>
          <p:cNvPr id="15" name="Picture 14">
            <a:extLst>
              <a:ext uri="{FF2B5EF4-FFF2-40B4-BE49-F238E27FC236}">
                <a16:creationId xmlns:a16="http://schemas.microsoft.com/office/drawing/2014/main" id="{753272E8-5B01-9399-3793-8732CAD104D5}"/>
              </a:ext>
            </a:extLst>
          </p:cNvPr>
          <p:cNvPicPr>
            <a:picLocks noChangeAspect="1"/>
          </p:cNvPicPr>
          <p:nvPr/>
        </p:nvPicPr>
        <p:blipFill>
          <a:blip r:embed="rId4"/>
          <a:stretch>
            <a:fillRect/>
          </a:stretch>
        </p:blipFill>
        <p:spPr>
          <a:xfrm>
            <a:off x="8445150" y="2752569"/>
            <a:ext cx="3271985" cy="1600894"/>
          </a:xfrm>
          <a:prstGeom prst="rect">
            <a:avLst/>
          </a:prstGeom>
        </p:spPr>
      </p:pic>
      <p:pic>
        <p:nvPicPr>
          <p:cNvPr id="16" name="Picture 15">
            <a:extLst>
              <a:ext uri="{FF2B5EF4-FFF2-40B4-BE49-F238E27FC236}">
                <a16:creationId xmlns:a16="http://schemas.microsoft.com/office/drawing/2014/main" id="{9CF49A36-BD2C-626C-16AF-5DF6E042C9C7}"/>
              </a:ext>
            </a:extLst>
          </p:cNvPr>
          <p:cNvPicPr>
            <a:picLocks noChangeAspect="1"/>
          </p:cNvPicPr>
          <p:nvPr/>
        </p:nvPicPr>
        <p:blipFill rotWithShape="1">
          <a:blip r:embed="rId5"/>
          <a:srcRect t="64603" r="-3076"/>
          <a:stretch/>
        </p:blipFill>
        <p:spPr>
          <a:xfrm>
            <a:off x="8370570" y="4755509"/>
            <a:ext cx="3559360" cy="1600893"/>
          </a:xfrm>
          <a:prstGeom prst="rect">
            <a:avLst/>
          </a:prstGeom>
        </p:spPr>
      </p:pic>
      <p:sp>
        <p:nvSpPr>
          <p:cNvPr id="17" name="TextBox 16">
            <a:extLst>
              <a:ext uri="{FF2B5EF4-FFF2-40B4-BE49-F238E27FC236}">
                <a16:creationId xmlns:a16="http://schemas.microsoft.com/office/drawing/2014/main" id="{59BF51E7-6E38-614A-8C31-BBA2E11EC4FC}"/>
              </a:ext>
            </a:extLst>
          </p:cNvPr>
          <p:cNvSpPr txBox="1"/>
          <p:nvPr/>
        </p:nvSpPr>
        <p:spPr>
          <a:xfrm>
            <a:off x="9606612" y="4284274"/>
            <a:ext cx="1075824" cy="307777"/>
          </a:xfrm>
          <a:prstGeom prst="rect">
            <a:avLst/>
          </a:prstGeom>
          <a:noFill/>
        </p:spPr>
        <p:txBody>
          <a:bodyPr wrap="square" rtlCol="0">
            <a:spAutoFit/>
          </a:bodyPr>
          <a:lstStyle/>
          <a:p>
            <a:r>
              <a:rPr lang="en-US" sz="1400" dirty="0"/>
              <a:t>Before</a:t>
            </a:r>
          </a:p>
        </p:txBody>
      </p:sp>
      <p:sp>
        <p:nvSpPr>
          <p:cNvPr id="18" name="TextBox 17">
            <a:extLst>
              <a:ext uri="{FF2B5EF4-FFF2-40B4-BE49-F238E27FC236}">
                <a16:creationId xmlns:a16="http://schemas.microsoft.com/office/drawing/2014/main" id="{4131A2D5-AA26-FDD4-2E28-8869A8EAFFB9}"/>
              </a:ext>
            </a:extLst>
          </p:cNvPr>
          <p:cNvSpPr txBox="1"/>
          <p:nvPr/>
        </p:nvSpPr>
        <p:spPr>
          <a:xfrm>
            <a:off x="9880932" y="6275199"/>
            <a:ext cx="1075824" cy="307777"/>
          </a:xfrm>
          <a:prstGeom prst="rect">
            <a:avLst/>
          </a:prstGeom>
          <a:noFill/>
        </p:spPr>
        <p:txBody>
          <a:bodyPr wrap="square" rtlCol="0">
            <a:spAutoFit/>
          </a:bodyPr>
          <a:lstStyle/>
          <a:p>
            <a:r>
              <a:rPr lang="en-US" sz="1400" dirty="0"/>
              <a:t>After</a:t>
            </a:r>
          </a:p>
        </p:txBody>
      </p:sp>
    </p:spTree>
    <p:extLst>
      <p:ext uri="{BB962C8B-B14F-4D97-AF65-F5344CB8AC3E}">
        <p14:creationId xmlns:p14="http://schemas.microsoft.com/office/powerpoint/2010/main" val="12861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5BB7-F850-03F0-7297-481246D1EBB6}"/>
              </a:ext>
            </a:extLst>
          </p:cNvPr>
          <p:cNvSpPr>
            <a:spLocks noGrp="1"/>
          </p:cNvSpPr>
          <p:nvPr>
            <p:ph type="title"/>
          </p:nvPr>
        </p:nvSpPr>
        <p:spPr/>
        <p:txBody>
          <a:bodyPr/>
          <a:lstStyle/>
          <a:p>
            <a:r>
              <a:rPr lang="en-US" sz="4400" b="1" dirty="0"/>
              <a:t>Preprocessing</a:t>
            </a:r>
            <a:endParaRPr lang="en-US" b="1" dirty="0"/>
          </a:p>
        </p:txBody>
      </p:sp>
      <p:sp>
        <p:nvSpPr>
          <p:cNvPr id="4" name="Slide Number Placeholder 3">
            <a:extLst>
              <a:ext uri="{FF2B5EF4-FFF2-40B4-BE49-F238E27FC236}">
                <a16:creationId xmlns:a16="http://schemas.microsoft.com/office/drawing/2014/main" id="{CEA76BC5-3D74-D5C8-5990-1F4D7966F7DB}"/>
              </a:ext>
            </a:extLst>
          </p:cNvPr>
          <p:cNvSpPr>
            <a:spLocks noGrp="1"/>
          </p:cNvSpPr>
          <p:nvPr>
            <p:ph type="sldNum" sz="quarter" idx="12"/>
          </p:nvPr>
        </p:nvSpPr>
        <p:spPr/>
        <p:txBody>
          <a:bodyPr/>
          <a:lstStyle/>
          <a:p>
            <a:fld id="{0FF54DE5-C571-48E8-A5BC-B369434E2F44}" type="slidenum">
              <a:rPr lang="ar-EG" smtClean="0"/>
              <a:t>9</a:t>
            </a:fld>
            <a:endParaRPr lang="ar-EG"/>
          </a:p>
        </p:txBody>
      </p:sp>
      <p:pic>
        <p:nvPicPr>
          <p:cNvPr id="5" name="Picture 4" descr="A picture containing text&#10;&#10;Description automatically generated">
            <a:extLst>
              <a:ext uri="{FF2B5EF4-FFF2-40B4-BE49-F238E27FC236}">
                <a16:creationId xmlns:a16="http://schemas.microsoft.com/office/drawing/2014/main" id="{B6D60615-18D9-A10A-EF7B-DC912009A158}"/>
              </a:ext>
            </a:extLst>
          </p:cNvPr>
          <p:cNvPicPr>
            <a:picLocks noChangeAspect="1"/>
          </p:cNvPicPr>
          <p:nvPr/>
        </p:nvPicPr>
        <p:blipFill>
          <a:blip r:embed="rId2"/>
          <a:stretch>
            <a:fillRect/>
          </a:stretch>
        </p:blipFill>
        <p:spPr>
          <a:xfrm>
            <a:off x="11065045" y="267707"/>
            <a:ext cx="577510" cy="826660"/>
          </a:xfrm>
          <a:prstGeom prst="rect">
            <a:avLst/>
          </a:prstGeom>
        </p:spPr>
      </p:pic>
      <p:sp>
        <p:nvSpPr>
          <p:cNvPr id="8" name="Content Placeholder 2">
            <a:extLst>
              <a:ext uri="{FF2B5EF4-FFF2-40B4-BE49-F238E27FC236}">
                <a16:creationId xmlns:a16="http://schemas.microsoft.com/office/drawing/2014/main" id="{2D9D47ED-6694-8599-8AC9-61FA56E3BC3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l" rtl="0">
              <a:buNone/>
            </a:pPr>
            <a:r>
              <a:rPr lang="en-US" sz="2400" dirty="0"/>
              <a:t>-The purpose of the "handle non-numerical values" function is to convert non-numerical categorical values in a dataset into numerical values, making them suitable for use in machine learning algorithms, such as K-Nearest Neighbors (KNN) and Logistic Regression, which typically require numerical input. In our case, the target column "class" contains string values.</a:t>
            </a:r>
          </a:p>
          <a:p>
            <a:pPr marL="0" indent="0" algn="l" rtl="0">
              <a:buNone/>
            </a:pPr>
            <a:endParaRPr lang="en-US" sz="2400" dirty="0"/>
          </a:p>
        </p:txBody>
      </p:sp>
      <p:pic>
        <p:nvPicPr>
          <p:cNvPr id="3" name="Picture 2">
            <a:extLst>
              <a:ext uri="{FF2B5EF4-FFF2-40B4-BE49-F238E27FC236}">
                <a16:creationId xmlns:a16="http://schemas.microsoft.com/office/drawing/2014/main" id="{8B1746D0-B4D4-CC59-F984-F904F6E10BC9}"/>
              </a:ext>
            </a:extLst>
          </p:cNvPr>
          <p:cNvPicPr>
            <a:picLocks noChangeAspect="1"/>
          </p:cNvPicPr>
          <p:nvPr/>
        </p:nvPicPr>
        <p:blipFill>
          <a:blip r:embed="rId3"/>
          <a:stretch>
            <a:fillRect/>
          </a:stretch>
        </p:blipFill>
        <p:spPr>
          <a:xfrm>
            <a:off x="2623050" y="3637199"/>
            <a:ext cx="6945899" cy="3084276"/>
          </a:xfrm>
          <a:prstGeom prst="rect">
            <a:avLst/>
          </a:prstGeom>
        </p:spPr>
      </p:pic>
    </p:spTree>
    <p:extLst>
      <p:ext uri="{BB962C8B-B14F-4D97-AF65-F5344CB8AC3E}">
        <p14:creationId xmlns:p14="http://schemas.microsoft.com/office/powerpoint/2010/main" val="93108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TotalTime>
  <Words>608</Words>
  <Application>Microsoft Office PowerPoint</Application>
  <PresentationFormat>Widescreen</PresentationFormat>
  <Paragraphs>68</Paragraphs>
  <Slides>17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Aharoni</vt:lpstr>
      <vt:lpstr>Aptos</vt:lpstr>
      <vt:lpstr>Arial</vt:lpstr>
      <vt:lpstr>Calibri</vt:lpstr>
      <vt:lpstr>Calibri Light</vt:lpstr>
      <vt:lpstr>Garamond</vt:lpstr>
      <vt:lpstr>SFBX1000</vt:lpstr>
      <vt:lpstr>Office Theme</vt:lpstr>
      <vt:lpstr>1_Office Theme</vt:lpstr>
      <vt:lpstr>Presented by:  Joseph Ashraf  Essmate  Rana Osama Mohammed   Nourhan Hanna Louiz</vt:lpstr>
      <vt:lpstr>Stellar Classification</vt:lpstr>
      <vt:lpstr>  Methodology </vt:lpstr>
      <vt:lpstr>Methodology</vt:lpstr>
      <vt:lpstr>Algorithms And Their Accuracy </vt:lpstr>
      <vt:lpstr>Selected Algorithm</vt:lpstr>
      <vt:lpstr>  Experimental Simulation </vt:lpstr>
      <vt:lpstr>Preprocessing</vt:lpstr>
      <vt:lpstr>Preprocessing</vt:lpstr>
      <vt:lpstr>Preprocessing</vt:lpstr>
      <vt:lpstr>Preprocessing</vt:lpstr>
      <vt:lpstr>Splitting The Data</vt:lpstr>
      <vt:lpstr>Model Training </vt:lpstr>
      <vt:lpstr>  Results &amp; Evaluation </vt:lpstr>
      <vt:lpstr>Accuracy And Confusion Matrix </vt:lpstr>
      <vt:lpstr>Testing</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Ashraf</dc:creator>
  <cp:lastModifiedBy>Nourhanne hanna</cp:lastModifiedBy>
  <cp:revision>45</cp:revision>
  <dcterms:created xsi:type="dcterms:W3CDTF">2024-05-24T16:26:59Z</dcterms:created>
  <dcterms:modified xsi:type="dcterms:W3CDTF">2024-05-24T20:17:42Z</dcterms:modified>
</cp:coreProperties>
</file>