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3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669A1-BE8B-C461-D26A-621077CC4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AF0EF62-7D1D-D9EC-EF24-1B1EC8BEB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B62BFE-F5C0-F086-C400-5DC8A731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BD9C-206B-4ACD-A8CF-FCBF30BF0EA2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5581D7-3D8A-C553-1EF5-6B69D73A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C13E45-CB60-E29A-511A-1BDBBA22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223-BC82-4E29-8A26-4B2E2E5734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69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F1AB12-7B2C-DBD3-4006-EAB7A0428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6CA415-2E21-3989-F0F3-08E8D18CA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5CA7B4-D13C-4DE9-9F72-1F243A81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BD9C-206B-4ACD-A8CF-FCBF30BF0EA2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0E066B-490F-90C4-BE85-A5CF8D25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A963CB-9D6E-6A3F-E081-493930B1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223-BC82-4E29-8A26-4B2E2E5734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29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D5D7D73-4503-844A-E7D6-332A71A571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B99B80-9F35-0E2A-99A3-D0BF51C68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53AC8B-4C4E-D011-BE7C-65B7C38C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BD9C-206B-4ACD-A8CF-FCBF30BF0EA2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082274-3604-5810-412A-9DF8A2AC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EB2DB1-194F-1C7B-4B66-7915BCBB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223-BC82-4E29-8A26-4B2E2E5734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093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82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C361CD-542B-52BB-4A90-3A5A5CB52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41E910-4D27-1B61-6774-761A9BF6A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EF5618-0D17-BF06-38AA-8BAB472B4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BD9C-206B-4ACD-A8CF-FCBF30BF0EA2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E59C2E-99AB-D1C1-FD0E-AEF15C7F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0E6DC6-F1E3-93C2-3D00-9D38B081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223-BC82-4E29-8A26-4B2E2E5734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41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0B4A7-5446-79B8-F3B2-13F8600A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231DC6-7B02-D271-4748-5C797DAEC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5ADFCC-982B-1147-F2BD-E5D4D4FE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BD9C-206B-4ACD-A8CF-FCBF30BF0EA2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DFE0B1-CE69-B4F0-B7C8-0B6836AA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E5F06D-0B4B-70C6-50B0-3DA88248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223-BC82-4E29-8A26-4B2E2E5734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13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2D3640-1A0D-C0DB-F586-15743944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52529D-6F04-C127-34A2-54F3FEDDA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49DFB7-28E2-6EB0-A5AE-92F4D4B03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A7434F-D74C-5119-BA48-2A359B03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BD9C-206B-4ACD-A8CF-FCBF30BF0EA2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6AD138-A50E-5DF3-DC5A-1BA52EDC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99859B-4BB4-19A4-9A89-943D749B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223-BC82-4E29-8A26-4B2E2E5734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68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58DE35-47B6-D192-58F0-3084DFF9A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39CA54-4212-C6D4-43CD-A20AB5234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DBFFECF-2A64-3D35-6B18-CA6A91EBE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081E4C-74A6-809C-BAAB-886CACD73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F08566E-A585-B41C-9C91-1BA75E154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B7393AE-F1E7-AC7A-3A3F-E7792FC3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BD9C-206B-4ACD-A8CF-FCBF30BF0EA2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6CC3E6B-36C8-48F1-FBA1-97AEBE7D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47F396C-B44D-C316-7BC5-D6D19894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223-BC82-4E29-8A26-4B2E2E5734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28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0FD9C-BE44-C6CE-708D-2B616979F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757C332-655B-E06A-C1D3-4A6248E9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BD9C-206B-4ACD-A8CF-FCBF30BF0EA2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DB4F4DB-BA5D-AD79-CFAE-7B8E4FA7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AAE1BC9-B051-17C4-1907-51F74A86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223-BC82-4E29-8A26-4B2E2E5734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18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2043141-89C6-221B-6039-D7A6317E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BD9C-206B-4ACD-A8CF-FCBF30BF0EA2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F0B1444-A81C-54F0-ECFE-AE8D29AB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95AC10-15A2-E5CB-0AE0-3368C854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223-BC82-4E29-8A26-4B2E2E5734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21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DB4AA-E4BA-5D25-3608-828E2691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D1C7A1-A16A-B0ED-CC24-1400454DF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C044A6-9A56-D7EA-6C83-B86EE57CA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732CF8-6505-D7EA-E226-7C20276CA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BD9C-206B-4ACD-A8CF-FCBF30BF0EA2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FA4A0E-A7FB-7488-AC60-1E867BC3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8E4B9F-8BA1-3F8F-DEB4-E9602107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223-BC82-4E29-8A26-4B2E2E5734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61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1D660B-482F-3920-A301-76EA7CC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FBE2D70-161F-DC42-97BB-58D0C5931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DAAC0F8-AC5C-BED1-8F14-A4BBA98BA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2EF8A5-E79B-8701-7EA6-0FBEF748F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BD9C-206B-4ACD-A8CF-FCBF30BF0EA2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9410D78-5CC4-F43F-3766-6D342DEA1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7FF1A3-0DB8-C445-4956-565F9793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223-BC82-4E29-8A26-4B2E2E5734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500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CD1734A-7063-D6AC-4088-768AE959B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2DF3EF-5EA4-7F53-5A48-D89D08B0C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E2AFC7-85ED-F66B-33D3-1F08B6F9E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0BD9C-206B-4ACD-A8CF-FCBF30BF0EA2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B6930A-5609-DD16-0AD3-A2062E14F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486FEC-420C-E040-A9A7-E5BA70D18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20223-BC82-4E29-8A26-4B2E2E5734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24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E0E871C-1820-53F6-B208-BEAB51684028}"/>
              </a:ext>
            </a:extLst>
          </p:cNvPr>
          <p:cNvCxnSpPr/>
          <p:nvPr/>
        </p:nvCxnSpPr>
        <p:spPr>
          <a:xfrm>
            <a:off x="3027230" y="2196126"/>
            <a:ext cx="31746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FEFFD089-8CA3-6651-0FAF-929E67CEF120}"/>
              </a:ext>
            </a:extLst>
          </p:cNvPr>
          <p:cNvGrpSpPr/>
          <p:nvPr/>
        </p:nvGrpSpPr>
        <p:grpSpPr>
          <a:xfrm>
            <a:off x="2146908" y="1021682"/>
            <a:ext cx="648397" cy="1072461"/>
            <a:chOff x="2678545" y="683491"/>
            <a:chExt cx="1126837" cy="2244436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BA66D408-D5EB-B9BB-4470-AD54676CD21F}"/>
                </a:ext>
              </a:extLst>
            </p:cNvPr>
            <p:cNvGrpSpPr/>
            <p:nvPr/>
          </p:nvGrpSpPr>
          <p:grpSpPr>
            <a:xfrm rot="16200000">
              <a:off x="2244377" y="1342550"/>
              <a:ext cx="2032120" cy="926316"/>
              <a:chOff x="833046" y="905162"/>
              <a:chExt cx="9826150" cy="4768940"/>
            </a:xfrm>
          </p:grpSpPr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EF214DFB-D499-B17E-B56D-09DA7B5111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24028" y="905162"/>
                <a:ext cx="6935168" cy="118126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pic>
            <p:nvPicPr>
              <p:cNvPr id="14" name="圖片 13">
                <a:extLst>
                  <a:ext uri="{FF2B5EF4-FFF2-40B4-BE49-F238E27FC236}">
                    <a16:creationId xmlns:a16="http://schemas.microsoft.com/office/drawing/2014/main" id="{00DD866A-1FDD-1D38-B10A-66497178AE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2953" y="1654318"/>
                <a:ext cx="6935168" cy="130492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pic>
            <p:nvPicPr>
              <p:cNvPr id="16" name="圖片 15">
                <a:extLst>
                  <a:ext uri="{FF2B5EF4-FFF2-40B4-BE49-F238E27FC236}">
                    <a16:creationId xmlns:a16="http://schemas.microsoft.com/office/drawing/2014/main" id="{9AEB4341-605E-7BA7-8572-04395FD368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3230" y="2431800"/>
                <a:ext cx="6935168" cy="134302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pic>
            <p:nvPicPr>
              <p:cNvPr id="18" name="圖片 17">
                <a:extLst>
                  <a:ext uri="{FF2B5EF4-FFF2-40B4-BE49-F238E27FC236}">
                    <a16:creationId xmlns:a16="http://schemas.microsoft.com/office/drawing/2014/main" id="{4EE5AD90-73D1-C091-5219-61F5F5A84D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8138" y="3439642"/>
                <a:ext cx="6935168" cy="12954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pic>
            <p:nvPicPr>
              <p:cNvPr id="20" name="圖片 19">
                <a:extLst>
                  <a:ext uri="{FF2B5EF4-FFF2-40B4-BE49-F238E27FC236}">
                    <a16:creationId xmlns:a16="http://schemas.microsoft.com/office/drawing/2014/main" id="{8C853DAF-2361-BE32-16EE-5F08CA05DB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3046" y="4331077"/>
                <a:ext cx="7038975" cy="134302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542D738-D507-2D9F-A7C0-A2BE94A62DF8}"/>
                </a:ext>
              </a:extLst>
            </p:cNvPr>
            <p:cNvSpPr/>
            <p:nvPr/>
          </p:nvSpPr>
          <p:spPr>
            <a:xfrm>
              <a:off x="2678545" y="683491"/>
              <a:ext cx="1126837" cy="2244436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AB3625F2-985E-9971-6259-5F44AC527902}"/>
              </a:ext>
            </a:extLst>
          </p:cNvPr>
          <p:cNvSpPr txBox="1"/>
          <p:nvPr/>
        </p:nvSpPr>
        <p:spPr>
          <a:xfrm>
            <a:off x="153072" y="872656"/>
            <a:ext cx="1458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 Night PSG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978BD7E0-1ABC-169F-ED11-82C9FF78F9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28" y="1263695"/>
            <a:ext cx="1361540" cy="2091474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2BBC6AA0-8707-0794-D233-A2B24DDC7397}"/>
              </a:ext>
            </a:extLst>
          </p:cNvPr>
          <p:cNvSpPr txBox="1"/>
          <p:nvPr/>
        </p:nvSpPr>
        <p:spPr>
          <a:xfrm>
            <a:off x="702562" y="203034"/>
            <a:ext cx="1258762" cy="430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EEG, EMG, EOG, ECG epochs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6BA7535C-FCD8-4052-9BD5-24685965E3FC}"/>
              </a:ext>
            </a:extLst>
          </p:cNvPr>
          <p:cNvSpPr txBox="1"/>
          <p:nvPr/>
        </p:nvSpPr>
        <p:spPr>
          <a:xfrm>
            <a:off x="8538172" y="1205562"/>
            <a:ext cx="285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 Decoder: LSTM stacks. Linear layer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8B4F0F7-62D2-29C0-C3EA-021BD401B9CB}"/>
              </a:ext>
            </a:extLst>
          </p:cNvPr>
          <p:cNvSpPr/>
          <p:nvPr/>
        </p:nvSpPr>
        <p:spPr>
          <a:xfrm>
            <a:off x="8065081" y="1128709"/>
            <a:ext cx="3860800" cy="2134833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5F897141-C4C5-1B4D-6229-77638AED83A8}"/>
              </a:ext>
            </a:extLst>
          </p:cNvPr>
          <p:cNvCxnSpPr>
            <a:cxnSpLocks/>
          </p:cNvCxnSpPr>
          <p:nvPr/>
        </p:nvCxnSpPr>
        <p:spPr>
          <a:xfrm>
            <a:off x="7700771" y="2196126"/>
            <a:ext cx="289593" cy="24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9BFACFA0-72A3-D257-3B99-359E689EABAF}"/>
              </a:ext>
            </a:extLst>
          </p:cNvPr>
          <p:cNvGrpSpPr/>
          <p:nvPr/>
        </p:nvGrpSpPr>
        <p:grpSpPr>
          <a:xfrm>
            <a:off x="3520626" y="1156913"/>
            <a:ext cx="4009160" cy="2078426"/>
            <a:chOff x="782798" y="3941033"/>
            <a:chExt cx="4009160" cy="2078426"/>
          </a:xfrm>
        </p:grpSpPr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09D42EC6-4298-6C8C-1822-733F3C1A4A05}"/>
                </a:ext>
              </a:extLst>
            </p:cNvPr>
            <p:cNvSpPr txBox="1"/>
            <p:nvPr/>
          </p:nvSpPr>
          <p:spPr>
            <a:xfrm>
              <a:off x="1930571" y="3997335"/>
              <a:ext cx="1614496" cy="275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Sleep </a:t>
              </a:r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Encoder:U-net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8F62E02-8DAC-5DF9-F70B-3670E916AA8F}"/>
                </a:ext>
              </a:extLst>
            </p:cNvPr>
            <p:cNvSpPr/>
            <p:nvPr/>
          </p:nvSpPr>
          <p:spPr>
            <a:xfrm>
              <a:off x="782798" y="3941033"/>
              <a:ext cx="4009160" cy="20784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083C23B9-23A3-9FB6-67A9-F0A6C1BD8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9567" y="4278908"/>
              <a:ext cx="3763004" cy="1506787"/>
            </a:xfrm>
            <a:prstGeom prst="rect">
              <a:avLst/>
            </a:prstGeom>
          </p:spPr>
        </p:pic>
      </p:grpSp>
      <p:sp>
        <p:nvSpPr>
          <p:cNvPr id="50" name="矩形 49">
            <a:extLst>
              <a:ext uri="{FF2B5EF4-FFF2-40B4-BE49-F238E27FC236}">
                <a16:creationId xmlns:a16="http://schemas.microsoft.com/office/drawing/2014/main" id="{802A603C-D591-5964-3712-4BB451030AFF}"/>
              </a:ext>
            </a:extLst>
          </p:cNvPr>
          <p:cNvSpPr/>
          <p:nvPr/>
        </p:nvSpPr>
        <p:spPr>
          <a:xfrm>
            <a:off x="2597361" y="271482"/>
            <a:ext cx="144168" cy="409258"/>
          </a:xfrm>
          <a:prstGeom prst="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2F4F969A-B267-AA65-6971-F9A8BFF06BF5}"/>
              </a:ext>
            </a:extLst>
          </p:cNvPr>
          <p:cNvSpPr txBox="1"/>
          <p:nvPr/>
        </p:nvSpPr>
        <p:spPr>
          <a:xfrm>
            <a:off x="2416351" y="84103"/>
            <a:ext cx="5270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Conv1d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289A8CE-CE0F-5779-CC6D-6CA48D42CF5F}"/>
              </a:ext>
            </a:extLst>
          </p:cNvPr>
          <p:cNvSpPr/>
          <p:nvPr/>
        </p:nvSpPr>
        <p:spPr>
          <a:xfrm>
            <a:off x="3412135" y="276018"/>
            <a:ext cx="144168" cy="40925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B693099F-5A5C-7206-BDB2-F89C3B003B97}"/>
              </a:ext>
            </a:extLst>
          </p:cNvPr>
          <p:cNvSpPr txBox="1"/>
          <p:nvPr/>
        </p:nvSpPr>
        <p:spPr>
          <a:xfrm>
            <a:off x="3193945" y="95312"/>
            <a:ext cx="6751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MaxPool1d</a:t>
            </a:r>
            <a:endParaRPr lang="zh-TW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68480D9-A29E-6DBE-A3C6-76FA59AE8455}"/>
              </a:ext>
            </a:extLst>
          </p:cNvPr>
          <p:cNvSpPr/>
          <p:nvPr/>
        </p:nvSpPr>
        <p:spPr>
          <a:xfrm>
            <a:off x="4524944" y="277056"/>
            <a:ext cx="144168" cy="409258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8757CAEC-1597-E5C2-9A01-52C3283B09C5}"/>
              </a:ext>
            </a:extLst>
          </p:cNvPr>
          <p:cNvSpPr txBox="1"/>
          <p:nvPr/>
        </p:nvSpPr>
        <p:spPr>
          <a:xfrm>
            <a:off x="4074981" y="99761"/>
            <a:ext cx="10440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ConvTranspose1d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3E6F6984-09F4-C6C8-958E-96F188E9A36A}"/>
              </a:ext>
            </a:extLst>
          </p:cNvPr>
          <p:cNvCxnSpPr>
            <a:cxnSpLocks/>
          </p:cNvCxnSpPr>
          <p:nvPr/>
        </p:nvCxnSpPr>
        <p:spPr>
          <a:xfrm>
            <a:off x="9408205" y="3385767"/>
            <a:ext cx="1" cy="4087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圖片 58">
            <a:extLst>
              <a:ext uri="{FF2B5EF4-FFF2-40B4-BE49-F238E27FC236}">
                <a16:creationId xmlns:a16="http://schemas.microsoft.com/office/drawing/2014/main" id="{CD623A38-B8E4-D566-5D7C-E111161843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4145328"/>
            <a:ext cx="6095995" cy="2606349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</p:pic>
      <p:sp>
        <p:nvSpPr>
          <p:cNvPr id="60" name="文字方塊 59">
            <a:extLst>
              <a:ext uri="{FF2B5EF4-FFF2-40B4-BE49-F238E27FC236}">
                <a16:creationId xmlns:a16="http://schemas.microsoft.com/office/drawing/2014/main" id="{6EC1D051-3704-95BC-9609-63D17369F653}"/>
              </a:ext>
            </a:extLst>
          </p:cNvPr>
          <p:cNvSpPr txBox="1"/>
          <p:nvPr/>
        </p:nvSpPr>
        <p:spPr>
          <a:xfrm>
            <a:off x="7184467" y="3706331"/>
            <a:ext cx="139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Arousal Label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右中括弧 64">
            <a:extLst>
              <a:ext uri="{FF2B5EF4-FFF2-40B4-BE49-F238E27FC236}">
                <a16:creationId xmlns:a16="http://schemas.microsoft.com/office/drawing/2014/main" id="{DD290C42-5A0A-626C-B04C-D2576AD2FA3C}"/>
              </a:ext>
            </a:extLst>
          </p:cNvPr>
          <p:cNvSpPr/>
          <p:nvPr/>
        </p:nvSpPr>
        <p:spPr>
          <a:xfrm rot="16200000">
            <a:off x="7687184" y="3525149"/>
            <a:ext cx="184653" cy="1107505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7" name="圖片 66">
            <a:extLst>
              <a:ext uri="{FF2B5EF4-FFF2-40B4-BE49-F238E27FC236}">
                <a16:creationId xmlns:a16="http://schemas.microsoft.com/office/drawing/2014/main" id="{9AE5DAC2-74E2-A6AC-2C9D-7E1B9FB4FF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88731" y="1685613"/>
            <a:ext cx="3684743" cy="1125136"/>
          </a:xfrm>
          <a:prstGeom prst="rect">
            <a:avLst/>
          </a:prstGeom>
        </p:spPr>
      </p:pic>
      <p:sp>
        <p:nvSpPr>
          <p:cNvPr id="68" name="文字方塊 67">
            <a:extLst>
              <a:ext uri="{FF2B5EF4-FFF2-40B4-BE49-F238E27FC236}">
                <a16:creationId xmlns:a16="http://schemas.microsoft.com/office/drawing/2014/main" id="{A669F872-EAD7-9240-7269-6B6DDF53252F}"/>
              </a:ext>
            </a:extLst>
          </p:cNvPr>
          <p:cNvSpPr txBox="1"/>
          <p:nvPr/>
        </p:nvSpPr>
        <p:spPr>
          <a:xfrm>
            <a:off x="5395950" y="111495"/>
            <a:ext cx="636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A57E5974-BD66-9164-D641-501BD246A108}"/>
              </a:ext>
            </a:extLst>
          </p:cNvPr>
          <p:cNvSpPr txBox="1"/>
          <p:nvPr/>
        </p:nvSpPr>
        <p:spPr>
          <a:xfrm>
            <a:off x="6302066" y="111495"/>
            <a:ext cx="5685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endParaRPr lang="zh-TW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D96ACF9D-04E5-4FA3-0878-376B554161D2}"/>
              </a:ext>
            </a:extLst>
          </p:cNvPr>
          <p:cNvSpPr txBox="1"/>
          <p:nvPr/>
        </p:nvSpPr>
        <p:spPr>
          <a:xfrm>
            <a:off x="7093479" y="104747"/>
            <a:ext cx="686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endParaRPr lang="zh-TW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F1C6AA31-61AF-37D8-44AD-9A086D7559D4}"/>
              </a:ext>
            </a:extLst>
          </p:cNvPr>
          <p:cNvSpPr/>
          <p:nvPr/>
        </p:nvSpPr>
        <p:spPr>
          <a:xfrm>
            <a:off x="5350918" y="328453"/>
            <a:ext cx="512251" cy="347432"/>
          </a:xfrm>
          <a:prstGeom prst="roundRect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: 圓角 71">
            <a:extLst>
              <a:ext uri="{FF2B5EF4-FFF2-40B4-BE49-F238E27FC236}">
                <a16:creationId xmlns:a16="http://schemas.microsoft.com/office/drawing/2014/main" id="{841AF18E-807A-5342-6BD8-A2C38C2A7A2A}"/>
              </a:ext>
            </a:extLst>
          </p:cNvPr>
          <p:cNvSpPr/>
          <p:nvPr/>
        </p:nvSpPr>
        <p:spPr>
          <a:xfrm>
            <a:off x="6418059" y="299604"/>
            <a:ext cx="256143" cy="40540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: 圓角 72">
            <a:extLst>
              <a:ext uri="{FF2B5EF4-FFF2-40B4-BE49-F238E27FC236}">
                <a16:creationId xmlns:a16="http://schemas.microsoft.com/office/drawing/2014/main" id="{A7D67D4C-362A-F7ED-BE8B-F38F12281C87}"/>
              </a:ext>
            </a:extLst>
          </p:cNvPr>
          <p:cNvSpPr/>
          <p:nvPr/>
        </p:nvSpPr>
        <p:spPr>
          <a:xfrm>
            <a:off x="7247250" y="298421"/>
            <a:ext cx="256143" cy="5013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97AC4D6-B1F5-53DD-0675-24B57A940B5C}"/>
              </a:ext>
            </a:extLst>
          </p:cNvPr>
          <p:cNvSpPr/>
          <p:nvPr/>
        </p:nvSpPr>
        <p:spPr>
          <a:xfrm>
            <a:off x="8121474" y="244704"/>
            <a:ext cx="108738" cy="720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AF43FE7A-A145-D8B5-07AF-C42F1256D07B}"/>
              </a:ext>
            </a:extLst>
          </p:cNvPr>
          <p:cNvSpPr txBox="1"/>
          <p:nvPr/>
        </p:nvSpPr>
        <p:spPr>
          <a:xfrm>
            <a:off x="7948369" y="4442"/>
            <a:ext cx="5636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TW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29C2361-383F-BC92-D63E-A5565113F1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0184" y="4169802"/>
            <a:ext cx="5851843" cy="2478753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</p:pic>
      <p:sp>
        <p:nvSpPr>
          <p:cNvPr id="4" name="右中括弧 3">
            <a:extLst>
              <a:ext uri="{FF2B5EF4-FFF2-40B4-BE49-F238E27FC236}">
                <a16:creationId xmlns:a16="http://schemas.microsoft.com/office/drawing/2014/main" id="{078FF7AA-8F51-3A4D-B95A-C0FD7E8B81C8}"/>
              </a:ext>
            </a:extLst>
          </p:cNvPr>
          <p:cNvSpPr/>
          <p:nvPr/>
        </p:nvSpPr>
        <p:spPr>
          <a:xfrm rot="16200000">
            <a:off x="3610634" y="3793658"/>
            <a:ext cx="143995" cy="67518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84E5DF8-30EA-3038-EE8D-919039DCCF8F}"/>
              </a:ext>
            </a:extLst>
          </p:cNvPr>
          <p:cNvSpPr txBox="1"/>
          <p:nvPr/>
        </p:nvSpPr>
        <p:spPr>
          <a:xfrm>
            <a:off x="3185961" y="3774266"/>
            <a:ext cx="1233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Apnea Label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1D9623F-0470-71C6-3990-5F4B7B352BA6}"/>
              </a:ext>
            </a:extLst>
          </p:cNvPr>
          <p:cNvGrpSpPr/>
          <p:nvPr/>
        </p:nvGrpSpPr>
        <p:grpSpPr>
          <a:xfrm>
            <a:off x="2136712" y="2372545"/>
            <a:ext cx="648397" cy="1072461"/>
            <a:chOff x="2678545" y="683491"/>
            <a:chExt cx="1126837" cy="2244436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CD618052-4CFE-9F33-D55C-84807C0EC3CD}"/>
                </a:ext>
              </a:extLst>
            </p:cNvPr>
            <p:cNvGrpSpPr/>
            <p:nvPr/>
          </p:nvGrpSpPr>
          <p:grpSpPr>
            <a:xfrm rot="16200000">
              <a:off x="2244377" y="1342550"/>
              <a:ext cx="2032120" cy="926316"/>
              <a:chOff x="833046" y="905162"/>
              <a:chExt cx="9826150" cy="4768940"/>
            </a:xfrm>
          </p:grpSpPr>
          <p:pic>
            <p:nvPicPr>
              <p:cNvPr id="30" name="圖片 29">
                <a:extLst>
                  <a:ext uri="{FF2B5EF4-FFF2-40B4-BE49-F238E27FC236}">
                    <a16:creationId xmlns:a16="http://schemas.microsoft.com/office/drawing/2014/main" id="{2A04B0AD-1EF3-2DBC-6E21-E734F445F5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24028" y="905162"/>
                <a:ext cx="6935168" cy="118126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pic>
            <p:nvPicPr>
              <p:cNvPr id="32" name="圖片 31">
                <a:extLst>
                  <a:ext uri="{FF2B5EF4-FFF2-40B4-BE49-F238E27FC236}">
                    <a16:creationId xmlns:a16="http://schemas.microsoft.com/office/drawing/2014/main" id="{492BA20A-1A82-B7AF-5674-619A239D30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2953" y="1654318"/>
                <a:ext cx="6935168" cy="130492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pic>
            <p:nvPicPr>
              <p:cNvPr id="33" name="圖片 32">
                <a:extLst>
                  <a:ext uri="{FF2B5EF4-FFF2-40B4-BE49-F238E27FC236}">
                    <a16:creationId xmlns:a16="http://schemas.microsoft.com/office/drawing/2014/main" id="{71A86EFC-E09E-03BB-668E-C5F3915940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3230" y="2431800"/>
                <a:ext cx="6935168" cy="134302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pic>
            <p:nvPicPr>
              <p:cNvPr id="34" name="圖片 33">
                <a:extLst>
                  <a:ext uri="{FF2B5EF4-FFF2-40B4-BE49-F238E27FC236}">
                    <a16:creationId xmlns:a16="http://schemas.microsoft.com/office/drawing/2014/main" id="{D79ED96C-A304-4643-D814-E0D047E895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8138" y="3439642"/>
                <a:ext cx="6935168" cy="12954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pic>
            <p:nvPicPr>
              <p:cNvPr id="36" name="圖片 35">
                <a:extLst>
                  <a:ext uri="{FF2B5EF4-FFF2-40B4-BE49-F238E27FC236}">
                    <a16:creationId xmlns:a16="http://schemas.microsoft.com/office/drawing/2014/main" id="{A98BCD66-9510-4CC0-81DA-9AEBCAB7BA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3046" y="4331077"/>
                <a:ext cx="7038975" cy="134302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</p:grp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C560104-75B0-B0FA-22F3-56FC61A39B36}"/>
                </a:ext>
              </a:extLst>
            </p:cNvPr>
            <p:cNvSpPr/>
            <p:nvPr/>
          </p:nvSpPr>
          <p:spPr>
            <a:xfrm>
              <a:off x="2678545" y="683491"/>
              <a:ext cx="1126837" cy="2244436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86B3D491-5A9A-0615-93FD-414E7BCF8B35}"/>
              </a:ext>
            </a:extLst>
          </p:cNvPr>
          <p:cNvCxnSpPr/>
          <p:nvPr/>
        </p:nvCxnSpPr>
        <p:spPr>
          <a:xfrm flipV="1">
            <a:off x="1611613" y="1623172"/>
            <a:ext cx="412700" cy="2650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D8A6EAD6-87B4-EA22-C787-31B28B7FC5BD}"/>
              </a:ext>
            </a:extLst>
          </p:cNvPr>
          <p:cNvCxnSpPr>
            <a:cxnSpLocks/>
          </p:cNvCxnSpPr>
          <p:nvPr/>
        </p:nvCxnSpPr>
        <p:spPr>
          <a:xfrm>
            <a:off x="1611613" y="2423270"/>
            <a:ext cx="349711" cy="342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1EAAB179-F52B-1E95-3B43-95D943A83552}"/>
              </a:ext>
            </a:extLst>
          </p:cNvPr>
          <p:cNvCxnSpPr>
            <a:cxnSpLocks/>
          </p:cNvCxnSpPr>
          <p:nvPr/>
        </p:nvCxnSpPr>
        <p:spPr>
          <a:xfrm>
            <a:off x="2046164" y="439411"/>
            <a:ext cx="275079" cy="48171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1499DDD-C70E-7F14-C0BF-0E3474A9312A}"/>
              </a:ext>
            </a:extLst>
          </p:cNvPr>
          <p:cNvSpPr txBox="1"/>
          <p:nvPr/>
        </p:nvSpPr>
        <p:spPr>
          <a:xfrm>
            <a:off x="343884" y="3505935"/>
            <a:ext cx="1565464" cy="57708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TW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Nasal Pressure, Abdomen, EMG, EKG, SpO2 epochs</a:t>
            </a:r>
            <a:endParaRPr lang="zh-TW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E7516BB2-9293-6713-A141-AFC99FBB1BD4}"/>
              </a:ext>
            </a:extLst>
          </p:cNvPr>
          <p:cNvCxnSpPr/>
          <p:nvPr/>
        </p:nvCxnSpPr>
        <p:spPr>
          <a:xfrm flipV="1">
            <a:off x="1961324" y="3545564"/>
            <a:ext cx="319918" cy="2489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接點: 肘形 77">
            <a:extLst>
              <a:ext uri="{FF2B5EF4-FFF2-40B4-BE49-F238E27FC236}">
                <a16:creationId xmlns:a16="http://schemas.microsoft.com/office/drawing/2014/main" id="{5F05EF83-42A5-15D1-9124-388BEA3BEE3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38929" y="3342985"/>
            <a:ext cx="3454707" cy="192560"/>
          </a:xfrm>
          <a:prstGeom prst="bentConnector3">
            <a:avLst>
              <a:gd name="adj1" fmla="val 25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50313E4B-5078-0C2C-ECE8-895846713F5E}"/>
              </a:ext>
            </a:extLst>
          </p:cNvPr>
          <p:cNvCxnSpPr>
            <a:cxnSpLocks/>
          </p:cNvCxnSpPr>
          <p:nvPr/>
        </p:nvCxnSpPr>
        <p:spPr>
          <a:xfrm>
            <a:off x="5051900" y="3512219"/>
            <a:ext cx="0" cy="5240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26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F511A-C886-97C8-E5CF-620FB975E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129072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Encoder: U-net architecture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234F9E-BD84-8CFF-28FB-CFEFC71D6E74}"/>
              </a:ext>
            </a:extLst>
          </p:cNvPr>
          <p:cNvSpPr/>
          <p:nvPr/>
        </p:nvSpPr>
        <p:spPr>
          <a:xfrm>
            <a:off x="1006730" y="2179726"/>
            <a:ext cx="124911" cy="1247156"/>
          </a:xfrm>
          <a:prstGeom prst="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9EFD3F3-5743-645A-E258-23D2B93E87B8}"/>
              </a:ext>
            </a:extLst>
          </p:cNvPr>
          <p:cNvCxnSpPr/>
          <p:nvPr/>
        </p:nvCxnSpPr>
        <p:spPr>
          <a:xfrm>
            <a:off x="1131640" y="2718860"/>
            <a:ext cx="1248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2D9CE1F8-5327-7DC2-934C-A769216FDAF5}"/>
              </a:ext>
            </a:extLst>
          </p:cNvPr>
          <p:cNvSpPr/>
          <p:nvPr/>
        </p:nvSpPr>
        <p:spPr>
          <a:xfrm>
            <a:off x="1267389" y="2179726"/>
            <a:ext cx="244348" cy="1247156"/>
          </a:xfrm>
          <a:prstGeom prst="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52966AA-6028-DD20-1970-5505CB95954D}"/>
              </a:ext>
            </a:extLst>
          </p:cNvPr>
          <p:cNvCxnSpPr/>
          <p:nvPr/>
        </p:nvCxnSpPr>
        <p:spPr>
          <a:xfrm>
            <a:off x="1511736" y="2718860"/>
            <a:ext cx="1248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95C230D3-37D2-2436-A546-45A4187F8449}"/>
              </a:ext>
            </a:extLst>
          </p:cNvPr>
          <p:cNvSpPr/>
          <p:nvPr/>
        </p:nvSpPr>
        <p:spPr>
          <a:xfrm>
            <a:off x="1647485" y="2179726"/>
            <a:ext cx="244348" cy="124715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121A724-C797-90FF-6DB2-E98EEAE241A1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769657" y="3426882"/>
            <a:ext cx="0" cy="188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7753D5E5-CA44-2FEC-4702-B220289E209B}"/>
              </a:ext>
            </a:extLst>
          </p:cNvPr>
          <p:cNvSpPr/>
          <p:nvPr/>
        </p:nvSpPr>
        <p:spPr>
          <a:xfrm>
            <a:off x="1658345" y="3615254"/>
            <a:ext cx="244348" cy="753489"/>
          </a:xfrm>
          <a:prstGeom prst="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5CEEEF3-6275-E545-3319-974F2583BFCC}"/>
              </a:ext>
            </a:extLst>
          </p:cNvPr>
          <p:cNvCxnSpPr/>
          <p:nvPr/>
        </p:nvCxnSpPr>
        <p:spPr>
          <a:xfrm>
            <a:off x="1902692" y="3991997"/>
            <a:ext cx="1248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F6F810C-70B1-7E19-7B3C-113E3E3615BB}"/>
              </a:ext>
            </a:extLst>
          </p:cNvPr>
          <p:cNvSpPr/>
          <p:nvPr/>
        </p:nvSpPr>
        <p:spPr>
          <a:xfrm>
            <a:off x="2024865" y="3615254"/>
            <a:ext cx="382811" cy="753489"/>
          </a:xfrm>
          <a:prstGeom prst="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B99D765D-B3AB-EEB4-4B8C-C594B141E819}"/>
              </a:ext>
            </a:extLst>
          </p:cNvPr>
          <p:cNvCxnSpPr/>
          <p:nvPr/>
        </p:nvCxnSpPr>
        <p:spPr>
          <a:xfrm>
            <a:off x="2407676" y="3991997"/>
            <a:ext cx="1248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1172706D-646C-216D-F89F-D1B59B6A6740}"/>
              </a:ext>
            </a:extLst>
          </p:cNvPr>
          <p:cNvSpPr/>
          <p:nvPr/>
        </p:nvSpPr>
        <p:spPr>
          <a:xfrm>
            <a:off x="2554541" y="3615254"/>
            <a:ext cx="382811" cy="75348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545F68C-587C-1B04-29DE-9F88C9DF9F2F}"/>
              </a:ext>
            </a:extLst>
          </p:cNvPr>
          <p:cNvCxnSpPr>
            <a:cxnSpLocks/>
          </p:cNvCxnSpPr>
          <p:nvPr/>
        </p:nvCxnSpPr>
        <p:spPr>
          <a:xfrm>
            <a:off x="2739475" y="4376701"/>
            <a:ext cx="0" cy="188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25B20424-8D35-75FB-9880-02C8006D354C}"/>
              </a:ext>
            </a:extLst>
          </p:cNvPr>
          <p:cNvSpPr/>
          <p:nvPr/>
        </p:nvSpPr>
        <p:spPr>
          <a:xfrm>
            <a:off x="2554541" y="4565073"/>
            <a:ext cx="382811" cy="514927"/>
          </a:xfrm>
          <a:prstGeom prst="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7898267-E9E0-90F5-9079-5A73198A33AD}"/>
              </a:ext>
            </a:extLst>
          </p:cNvPr>
          <p:cNvCxnSpPr/>
          <p:nvPr/>
        </p:nvCxnSpPr>
        <p:spPr>
          <a:xfrm>
            <a:off x="2937352" y="4814033"/>
            <a:ext cx="1248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AB92C02E-1B31-F806-4171-6FDE60AB2236}"/>
              </a:ext>
            </a:extLst>
          </p:cNvPr>
          <p:cNvSpPr/>
          <p:nvPr/>
        </p:nvSpPr>
        <p:spPr>
          <a:xfrm>
            <a:off x="3062240" y="4565073"/>
            <a:ext cx="632307" cy="514927"/>
          </a:xfrm>
          <a:prstGeom prst="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F3EF6468-5309-D97B-A05E-6B4C918511D8}"/>
              </a:ext>
            </a:extLst>
          </p:cNvPr>
          <p:cNvCxnSpPr/>
          <p:nvPr/>
        </p:nvCxnSpPr>
        <p:spPr>
          <a:xfrm>
            <a:off x="3694547" y="4814033"/>
            <a:ext cx="1248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94A4B912-C219-03F0-C253-6FB7405C2D5A}"/>
              </a:ext>
            </a:extLst>
          </p:cNvPr>
          <p:cNvSpPr/>
          <p:nvPr/>
        </p:nvSpPr>
        <p:spPr>
          <a:xfrm>
            <a:off x="3819435" y="4565073"/>
            <a:ext cx="632307" cy="51492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E18712C2-1CA8-FE29-568D-89E6421E5868}"/>
              </a:ext>
            </a:extLst>
          </p:cNvPr>
          <p:cNvCxnSpPr>
            <a:cxnSpLocks/>
          </p:cNvCxnSpPr>
          <p:nvPr/>
        </p:nvCxnSpPr>
        <p:spPr>
          <a:xfrm>
            <a:off x="4122625" y="5079999"/>
            <a:ext cx="0" cy="188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83592C5-25DB-DD44-F9F0-6558F668047A}"/>
              </a:ext>
            </a:extLst>
          </p:cNvPr>
          <p:cNvSpPr/>
          <p:nvPr/>
        </p:nvSpPr>
        <p:spPr>
          <a:xfrm>
            <a:off x="3819435" y="5268371"/>
            <a:ext cx="632307" cy="25497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61F2BD6F-B71C-2368-FE10-62D48C6837E6}"/>
              </a:ext>
            </a:extLst>
          </p:cNvPr>
          <p:cNvCxnSpPr/>
          <p:nvPr/>
        </p:nvCxnSpPr>
        <p:spPr>
          <a:xfrm>
            <a:off x="4553529" y="5403272"/>
            <a:ext cx="1136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B6D629F-82B3-A41C-98DA-E64B6096E3CE}"/>
              </a:ext>
            </a:extLst>
          </p:cNvPr>
          <p:cNvSpPr/>
          <p:nvPr/>
        </p:nvSpPr>
        <p:spPr>
          <a:xfrm>
            <a:off x="5823913" y="5268371"/>
            <a:ext cx="632307" cy="25497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CCF464B6-045E-4C15-9FF7-460ABFA09226}"/>
              </a:ext>
            </a:extLst>
          </p:cNvPr>
          <p:cNvCxnSpPr>
            <a:cxnSpLocks/>
          </p:cNvCxnSpPr>
          <p:nvPr/>
        </p:nvCxnSpPr>
        <p:spPr>
          <a:xfrm flipV="1">
            <a:off x="6586299" y="5127089"/>
            <a:ext cx="184728" cy="268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989DDBBE-4A6C-D922-38CB-597B59C55F7D}"/>
              </a:ext>
            </a:extLst>
          </p:cNvPr>
          <p:cNvSpPr/>
          <p:nvPr/>
        </p:nvSpPr>
        <p:spPr>
          <a:xfrm>
            <a:off x="6008641" y="4556570"/>
            <a:ext cx="632307" cy="514927"/>
          </a:xfrm>
          <a:prstGeom prst="rect">
            <a:avLst/>
          </a:prstGeom>
          <a:solidFill>
            <a:schemeClr val="accent6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4D4A1D6-F182-96F5-E33E-57C6DA394595}"/>
              </a:ext>
            </a:extLst>
          </p:cNvPr>
          <p:cNvSpPr/>
          <p:nvPr/>
        </p:nvSpPr>
        <p:spPr>
          <a:xfrm>
            <a:off x="6640948" y="4556570"/>
            <a:ext cx="632307" cy="514927"/>
          </a:xfrm>
          <a:prstGeom prst="rect">
            <a:avLst/>
          </a:prstGeom>
          <a:solidFill>
            <a:schemeClr val="accent6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CEF9C2AD-F902-5FEA-D2C0-0436310AEF1D}"/>
              </a:ext>
            </a:extLst>
          </p:cNvPr>
          <p:cNvCxnSpPr>
            <a:cxnSpLocks/>
          </p:cNvCxnSpPr>
          <p:nvPr/>
        </p:nvCxnSpPr>
        <p:spPr>
          <a:xfrm>
            <a:off x="4553529" y="4814032"/>
            <a:ext cx="1270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04B6DC2F-E395-6CC3-4A1D-2A40974F7BA0}"/>
              </a:ext>
            </a:extLst>
          </p:cNvPr>
          <p:cNvCxnSpPr>
            <a:cxnSpLocks/>
          </p:cNvCxnSpPr>
          <p:nvPr/>
        </p:nvCxnSpPr>
        <p:spPr>
          <a:xfrm>
            <a:off x="7273255" y="4826311"/>
            <a:ext cx="1248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86B5B81B-80B9-F155-22A8-3A2DEA915E33}"/>
              </a:ext>
            </a:extLst>
          </p:cNvPr>
          <p:cNvSpPr/>
          <p:nvPr/>
        </p:nvSpPr>
        <p:spPr>
          <a:xfrm>
            <a:off x="7404753" y="4565073"/>
            <a:ext cx="632307" cy="514927"/>
          </a:xfrm>
          <a:prstGeom prst="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70AD79A0-E299-C9EE-1ACD-6D8345F9AFAB}"/>
              </a:ext>
            </a:extLst>
          </p:cNvPr>
          <p:cNvCxnSpPr>
            <a:cxnSpLocks/>
          </p:cNvCxnSpPr>
          <p:nvPr/>
        </p:nvCxnSpPr>
        <p:spPr>
          <a:xfrm>
            <a:off x="8030449" y="4830085"/>
            <a:ext cx="1248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555D9D8F-2848-F28B-3B75-2539E667C633}"/>
              </a:ext>
            </a:extLst>
          </p:cNvPr>
          <p:cNvSpPr/>
          <p:nvPr/>
        </p:nvSpPr>
        <p:spPr>
          <a:xfrm>
            <a:off x="8161948" y="4568847"/>
            <a:ext cx="632307" cy="514927"/>
          </a:xfrm>
          <a:prstGeom prst="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7C6A55AB-57E4-1105-451A-ED489686CE9A}"/>
              </a:ext>
            </a:extLst>
          </p:cNvPr>
          <p:cNvCxnSpPr>
            <a:cxnSpLocks/>
          </p:cNvCxnSpPr>
          <p:nvPr/>
        </p:nvCxnSpPr>
        <p:spPr>
          <a:xfrm flipV="1">
            <a:off x="8466240" y="4294908"/>
            <a:ext cx="0" cy="261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0C010AD9-08C5-C425-9ECB-4FF3888FB627}"/>
              </a:ext>
            </a:extLst>
          </p:cNvPr>
          <p:cNvSpPr/>
          <p:nvPr/>
        </p:nvSpPr>
        <p:spPr>
          <a:xfrm>
            <a:off x="7963932" y="3521068"/>
            <a:ext cx="382811" cy="753489"/>
          </a:xfrm>
          <a:prstGeom prst="rect">
            <a:avLst/>
          </a:prstGeom>
          <a:solidFill>
            <a:schemeClr val="accent6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65A65BD-E804-8412-819C-E4026F4F86CA}"/>
              </a:ext>
            </a:extLst>
          </p:cNvPr>
          <p:cNvSpPr/>
          <p:nvPr/>
        </p:nvSpPr>
        <p:spPr>
          <a:xfrm>
            <a:off x="8346743" y="3521068"/>
            <a:ext cx="382811" cy="753489"/>
          </a:xfrm>
          <a:prstGeom prst="rect">
            <a:avLst/>
          </a:prstGeom>
          <a:solidFill>
            <a:schemeClr val="accent6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167ED63E-A730-3247-3721-5479B2ADE80D}"/>
              </a:ext>
            </a:extLst>
          </p:cNvPr>
          <p:cNvCxnSpPr>
            <a:cxnSpLocks/>
          </p:cNvCxnSpPr>
          <p:nvPr/>
        </p:nvCxnSpPr>
        <p:spPr>
          <a:xfrm>
            <a:off x="8731811" y="3897811"/>
            <a:ext cx="1248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02B12DF6-6D5C-999E-FCB1-196191A65EF2}"/>
              </a:ext>
            </a:extLst>
          </p:cNvPr>
          <p:cNvSpPr/>
          <p:nvPr/>
        </p:nvSpPr>
        <p:spPr>
          <a:xfrm>
            <a:off x="8856699" y="3521068"/>
            <a:ext cx="382811" cy="753489"/>
          </a:xfrm>
          <a:prstGeom prst="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2005EFFF-4953-CAC8-80CE-E886ACFDF58F}"/>
              </a:ext>
            </a:extLst>
          </p:cNvPr>
          <p:cNvCxnSpPr>
            <a:cxnSpLocks/>
          </p:cNvCxnSpPr>
          <p:nvPr/>
        </p:nvCxnSpPr>
        <p:spPr>
          <a:xfrm>
            <a:off x="9239509" y="3897811"/>
            <a:ext cx="1248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B4F4A36D-0D11-0EEE-F04F-E07C1DB04EF9}"/>
              </a:ext>
            </a:extLst>
          </p:cNvPr>
          <p:cNvSpPr/>
          <p:nvPr/>
        </p:nvSpPr>
        <p:spPr>
          <a:xfrm>
            <a:off x="9364397" y="3521068"/>
            <a:ext cx="382811" cy="753489"/>
          </a:xfrm>
          <a:prstGeom prst="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FB5BD0B7-DD5A-B110-C60F-AD3F5B58A210}"/>
              </a:ext>
            </a:extLst>
          </p:cNvPr>
          <p:cNvCxnSpPr/>
          <p:nvPr/>
        </p:nvCxnSpPr>
        <p:spPr>
          <a:xfrm>
            <a:off x="3062241" y="3897811"/>
            <a:ext cx="4742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7A617052-CA8B-D3E4-4CC8-CB4C6E082438}"/>
              </a:ext>
            </a:extLst>
          </p:cNvPr>
          <p:cNvCxnSpPr>
            <a:cxnSpLocks/>
          </p:cNvCxnSpPr>
          <p:nvPr/>
        </p:nvCxnSpPr>
        <p:spPr>
          <a:xfrm flipV="1">
            <a:off x="9565367" y="3259406"/>
            <a:ext cx="0" cy="261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1E1C97F7-C68E-8B48-E296-6BFC58398671}"/>
              </a:ext>
            </a:extLst>
          </p:cNvPr>
          <p:cNvSpPr/>
          <p:nvPr/>
        </p:nvSpPr>
        <p:spPr>
          <a:xfrm>
            <a:off x="9198845" y="1993598"/>
            <a:ext cx="244348" cy="1247156"/>
          </a:xfrm>
          <a:prstGeom prst="rect">
            <a:avLst/>
          </a:prstGeom>
          <a:solidFill>
            <a:schemeClr val="accent6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33BD892E-B7A3-E505-C2BC-40F45D08F1DB}"/>
              </a:ext>
            </a:extLst>
          </p:cNvPr>
          <p:cNvSpPr/>
          <p:nvPr/>
        </p:nvSpPr>
        <p:spPr>
          <a:xfrm>
            <a:off x="9443193" y="1993598"/>
            <a:ext cx="244348" cy="1247156"/>
          </a:xfrm>
          <a:prstGeom prst="rect">
            <a:avLst/>
          </a:prstGeom>
          <a:solidFill>
            <a:schemeClr val="accent6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B7C3009B-D871-205F-EEAC-E3039E6C5E59}"/>
              </a:ext>
            </a:extLst>
          </p:cNvPr>
          <p:cNvCxnSpPr>
            <a:cxnSpLocks/>
          </p:cNvCxnSpPr>
          <p:nvPr/>
        </p:nvCxnSpPr>
        <p:spPr>
          <a:xfrm>
            <a:off x="9687540" y="2617175"/>
            <a:ext cx="1248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DBE7C0D2-598F-6F62-775C-FDB8BA6D5485}"/>
              </a:ext>
            </a:extLst>
          </p:cNvPr>
          <p:cNvSpPr/>
          <p:nvPr/>
        </p:nvSpPr>
        <p:spPr>
          <a:xfrm>
            <a:off x="9812513" y="1993597"/>
            <a:ext cx="244348" cy="1247156"/>
          </a:xfrm>
          <a:prstGeom prst="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459C7594-F96E-26C7-50CC-0A4AD205CB35}"/>
              </a:ext>
            </a:extLst>
          </p:cNvPr>
          <p:cNvCxnSpPr>
            <a:cxnSpLocks/>
          </p:cNvCxnSpPr>
          <p:nvPr/>
        </p:nvCxnSpPr>
        <p:spPr>
          <a:xfrm>
            <a:off x="10056776" y="2617175"/>
            <a:ext cx="1248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6CAE9B77-FD43-85C2-3EA4-4C1A882A4BEE}"/>
              </a:ext>
            </a:extLst>
          </p:cNvPr>
          <p:cNvSpPr/>
          <p:nvPr/>
        </p:nvSpPr>
        <p:spPr>
          <a:xfrm>
            <a:off x="10181749" y="1993597"/>
            <a:ext cx="244348" cy="1247156"/>
          </a:xfrm>
          <a:prstGeom prst="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57CB44E5-B2C6-0D2C-D914-BCFF2BD60241}"/>
              </a:ext>
            </a:extLst>
          </p:cNvPr>
          <p:cNvCxnSpPr/>
          <p:nvPr/>
        </p:nvCxnSpPr>
        <p:spPr>
          <a:xfrm>
            <a:off x="2024866" y="2718860"/>
            <a:ext cx="70544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8A9E46A8-6D67-4860-34A0-A4BAF154F765}"/>
              </a:ext>
            </a:extLst>
          </p:cNvPr>
          <p:cNvCxnSpPr/>
          <p:nvPr/>
        </p:nvCxnSpPr>
        <p:spPr>
          <a:xfrm>
            <a:off x="147782" y="2691151"/>
            <a:ext cx="618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D7EC00C6-28BA-1E63-E530-DE4D726059B7}"/>
              </a:ext>
            </a:extLst>
          </p:cNvPr>
          <p:cNvCxnSpPr/>
          <p:nvPr/>
        </p:nvCxnSpPr>
        <p:spPr>
          <a:xfrm>
            <a:off x="10649528" y="2617173"/>
            <a:ext cx="868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CDE7DF55-1757-353E-BDB0-A88F35648137}"/>
              </a:ext>
            </a:extLst>
          </p:cNvPr>
          <p:cNvCxnSpPr/>
          <p:nvPr/>
        </p:nvCxnSpPr>
        <p:spPr>
          <a:xfrm>
            <a:off x="397127" y="3077537"/>
            <a:ext cx="0" cy="23940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F14EB419-B9DE-05E0-6D50-4334CFE7275C}"/>
              </a:ext>
            </a:extLst>
          </p:cNvPr>
          <p:cNvSpPr txBox="1"/>
          <p:nvPr/>
        </p:nvSpPr>
        <p:spPr>
          <a:xfrm>
            <a:off x="379719" y="3907271"/>
            <a:ext cx="11409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67" dirty="0"/>
              <a:t>Depth=n</a:t>
            </a:r>
            <a:endParaRPr lang="zh-TW" altLang="en-US" sz="1467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E85031F-3F50-71DB-518C-9452EA2CD9F2}"/>
              </a:ext>
            </a:extLst>
          </p:cNvPr>
          <p:cNvSpPr txBox="1"/>
          <p:nvPr/>
        </p:nvSpPr>
        <p:spPr>
          <a:xfrm>
            <a:off x="4399793" y="2264523"/>
            <a:ext cx="2579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Skip Connection</a:t>
            </a:r>
            <a:endParaRPr lang="zh-TW" altLang="en-US" sz="2400" dirty="0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E92E31FB-F234-6ADA-DCCC-B3F848C6DBC7}"/>
              </a:ext>
            </a:extLst>
          </p:cNvPr>
          <p:cNvGrpSpPr/>
          <p:nvPr/>
        </p:nvGrpSpPr>
        <p:grpSpPr>
          <a:xfrm>
            <a:off x="1267389" y="804783"/>
            <a:ext cx="4017215" cy="1113216"/>
            <a:chOff x="950541" y="603587"/>
            <a:chExt cx="3012911" cy="83491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DB3420F-2B95-290D-FB93-04A4B75C07C8}"/>
                </a:ext>
              </a:extLst>
            </p:cNvPr>
            <p:cNvSpPr/>
            <p:nvPr/>
          </p:nvSpPr>
          <p:spPr>
            <a:xfrm>
              <a:off x="1180635" y="865799"/>
              <a:ext cx="183261" cy="57270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42B6415-98E4-132A-0E2D-A3DC46D8331A}"/>
                </a:ext>
              </a:extLst>
            </p:cNvPr>
            <p:cNvSpPr txBox="1"/>
            <p:nvPr/>
          </p:nvSpPr>
          <p:spPr>
            <a:xfrm>
              <a:off x="950541" y="603587"/>
              <a:ext cx="669920" cy="238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67" dirty="0"/>
                <a:t>Conv1d</a:t>
              </a:r>
              <a:endParaRPr lang="zh-TW" altLang="en-US" sz="1467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0EAE68F-2AEB-9FB4-BE9F-60B8B040A842}"/>
                </a:ext>
              </a:extLst>
            </p:cNvPr>
            <p:cNvSpPr/>
            <p:nvPr/>
          </p:nvSpPr>
          <p:spPr>
            <a:xfrm>
              <a:off x="1871345" y="865197"/>
              <a:ext cx="183261" cy="5727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BCA9D84-07CC-479E-C3D7-7931C10D770A}"/>
                </a:ext>
              </a:extLst>
            </p:cNvPr>
            <p:cNvSpPr txBox="1"/>
            <p:nvPr/>
          </p:nvSpPr>
          <p:spPr>
            <a:xfrm>
              <a:off x="1593990" y="612323"/>
              <a:ext cx="858265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MaxPool1d</a:t>
              </a:r>
              <a:endParaRPr lang="zh-TW" altLang="en-US" sz="1467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9E4220A-04FB-0727-0AD2-4D61519D4E22}"/>
                </a:ext>
              </a:extLst>
            </p:cNvPr>
            <p:cNvSpPr/>
            <p:nvPr/>
          </p:nvSpPr>
          <p:spPr>
            <a:xfrm>
              <a:off x="3208212" y="860424"/>
              <a:ext cx="183261" cy="5727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35AA8C9-8A41-1181-3E3F-F9FA83D567C7}"/>
                </a:ext>
              </a:extLst>
            </p:cNvPr>
            <p:cNvSpPr txBox="1"/>
            <p:nvPr/>
          </p:nvSpPr>
          <p:spPr>
            <a:xfrm>
              <a:off x="2636235" y="612323"/>
              <a:ext cx="1327217" cy="238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67" dirty="0"/>
                <a:t>ConvTranspose1d</a:t>
              </a:r>
              <a:endParaRPr lang="zh-TW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66985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BEC6A7-00F3-D839-8224-7589CBFD0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63" y="89197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Decoder: LSTM stacks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8D5008FB-6D09-114B-EE89-3C38E65BD4B7}"/>
              </a:ext>
            </a:extLst>
          </p:cNvPr>
          <p:cNvSpPr/>
          <p:nvPr/>
        </p:nvSpPr>
        <p:spPr>
          <a:xfrm>
            <a:off x="1126817" y="2955636"/>
            <a:ext cx="2456873" cy="1089891"/>
          </a:xfrm>
          <a:prstGeom prst="roundRect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0076E07-3CDC-3094-1436-1F33D4841AEC}"/>
              </a:ext>
            </a:extLst>
          </p:cNvPr>
          <p:cNvSpPr txBox="1"/>
          <p:nvPr/>
        </p:nvSpPr>
        <p:spPr>
          <a:xfrm>
            <a:off x="1393239" y="688650"/>
            <a:ext cx="104370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33" dirty="0"/>
              <a:t>LSTM</a:t>
            </a:r>
            <a:endParaRPr lang="zh-TW" altLang="en-US" sz="1333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DCDC98BE-D1EE-EFC7-010F-0151B449187F}"/>
              </a:ext>
            </a:extLst>
          </p:cNvPr>
          <p:cNvSpPr/>
          <p:nvPr/>
        </p:nvSpPr>
        <p:spPr>
          <a:xfrm>
            <a:off x="4419532" y="2955636"/>
            <a:ext cx="2456873" cy="1089891"/>
          </a:xfrm>
          <a:prstGeom prst="roundRect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1FE92D4-BEB3-05BC-D44F-07D7AC80B3E2}"/>
              </a:ext>
            </a:extLst>
          </p:cNvPr>
          <p:cNvCxnSpPr>
            <a:cxnSpLocks/>
          </p:cNvCxnSpPr>
          <p:nvPr/>
        </p:nvCxnSpPr>
        <p:spPr>
          <a:xfrm>
            <a:off x="3722254" y="3429000"/>
            <a:ext cx="5634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38D68DC-0C32-2E5D-69AB-847CF1E4795F}"/>
              </a:ext>
            </a:extLst>
          </p:cNvPr>
          <p:cNvCxnSpPr>
            <a:cxnSpLocks/>
          </p:cNvCxnSpPr>
          <p:nvPr/>
        </p:nvCxnSpPr>
        <p:spPr>
          <a:xfrm>
            <a:off x="498765" y="3429000"/>
            <a:ext cx="4618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5C79C14-CD10-3D65-5FD1-05C4E421E125}"/>
              </a:ext>
            </a:extLst>
          </p:cNvPr>
          <p:cNvCxnSpPr>
            <a:cxnSpLocks/>
          </p:cNvCxnSpPr>
          <p:nvPr/>
        </p:nvCxnSpPr>
        <p:spPr>
          <a:xfrm>
            <a:off x="8488179" y="3442852"/>
            <a:ext cx="3140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BA002075-66FC-F77D-75D8-342BC583075D}"/>
              </a:ext>
            </a:extLst>
          </p:cNvPr>
          <p:cNvSpPr/>
          <p:nvPr/>
        </p:nvSpPr>
        <p:spPr>
          <a:xfrm>
            <a:off x="11074364" y="1941065"/>
            <a:ext cx="240181" cy="314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0D3A573-9E79-80AA-49E7-48DB364997B3}"/>
              </a:ext>
            </a:extLst>
          </p:cNvPr>
          <p:cNvSpPr txBox="1"/>
          <p:nvPr/>
        </p:nvSpPr>
        <p:spPr>
          <a:xfrm>
            <a:off x="10049108" y="1361151"/>
            <a:ext cx="2050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(Batchx1x60000)</a:t>
            </a:r>
            <a:endParaRPr lang="zh-TW" altLang="en-US" sz="2400" dirty="0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9302173B-29A7-994C-2F5C-936FFF7B7C7B}"/>
              </a:ext>
            </a:extLst>
          </p:cNvPr>
          <p:cNvSpPr/>
          <p:nvPr/>
        </p:nvSpPr>
        <p:spPr>
          <a:xfrm>
            <a:off x="7398289" y="2819518"/>
            <a:ext cx="1016000" cy="135774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D4A9740-DB33-938A-B24F-03507D54D09C}"/>
              </a:ext>
            </a:extLst>
          </p:cNvPr>
          <p:cNvSpPr txBox="1"/>
          <p:nvPr/>
        </p:nvSpPr>
        <p:spPr>
          <a:xfrm>
            <a:off x="2537149" y="673978"/>
            <a:ext cx="93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Linear</a:t>
            </a:r>
            <a:endParaRPr lang="zh-TW" altLang="en-US" sz="1200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1CC97DD-0606-2418-C9C6-07403B4D3ECE}"/>
              </a:ext>
            </a:extLst>
          </p:cNvPr>
          <p:cNvCxnSpPr>
            <a:cxnSpLocks/>
          </p:cNvCxnSpPr>
          <p:nvPr/>
        </p:nvCxnSpPr>
        <p:spPr>
          <a:xfrm>
            <a:off x="7001125" y="3459016"/>
            <a:ext cx="3140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0814D36B-6F1C-BEFA-EABE-BA74D1EAFCB7}"/>
              </a:ext>
            </a:extLst>
          </p:cNvPr>
          <p:cNvSpPr/>
          <p:nvPr/>
        </p:nvSpPr>
        <p:spPr>
          <a:xfrm>
            <a:off x="8914774" y="2505157"/>
            <a:ext cx="1149935" cy="22536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789BC7E-D088-3D2F-8964-3CA4EEB2EA23}"/>
              </a:ext>
            </a:extLst>
          </p:cNvPr>
          <p:cNvSpPr txBox="1"/>
          <p:nvPr/>
        </p:nvSpPr>
        <p:spPr>
          <a:xfrm>
            <a:off x="3446060" y="688650"/>
            <a:ext cx="92492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33" dirty="0"/>
              <a:t>Sigmoid</a:t>
            </a:r>
            <a:endParaRPr lang="zh-TW" altLang="en-US" sz="1333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6AD4BEC-609B-C67B-D3AA-72FC7771CDA1}"/>
              </a:ext>
            </a:extLst>
          </p:cNvPr>
          <p:cNvCxnSpPr>
            <a:cxnSpLocks/>
          </p:cNvCxnSpPr>
          <p:nvPr/>
        </p:nvCxnSpPr>
        <p:spPr>
          <a:xfrm>
            <a:off x="10400106" y="3448899"/>
            <a:ext cx="3140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D363B370-3529-A59C-5784-F15D99DD8EB3}"/>
              </a:ext>
            </a:extLst>
          </p:cNvPr>
          <p:cNvSpPr/>
          <p:nvPr/>
        </p:nvSpPr>
        <p:spPr>
          <a:xfrm>
            <a:off x="1319349" y="1016992"/>
            <a:ext cx="840529" cy="525800"/>
          </a:xfrm>
          <a:prstGeom prst="roundRect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C80C0495-4D7C-E0F2-AD3A-262D6FE8C079}"/>
              </a:ext>
            </a:extLst>
          </p:cNvPr>
          <p:cNvSpPr/>
          <p:nvPr/>
        </p:nvSpPr>
        <p:spPr>
          <a:xfrm>
            <a:off x="2668506" y="973124"/>
            <a:ext cx="420293" cy="61353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15E6761-66CF-1F48-E6FB-E7C1994364BF}"/>
              </a:ext>
            </a:extLst>
          </p:cNvPr>
          <p:cNvSpPr/>
          <p:nvPr/>
        </p:nvSpPr>
        <p:spPr>
          <a:xfrm>
            <a:off x="3698376" y="981753"/>
            <a:ext cx="420293" cy="75879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21E136A-70CB-E3CF-B81D-EF45A430F230}"/>
              </a:ext>
            </a:extLst>
          </p:cNvPr>
          <p:cNvSpPr/>
          <p:nvPr/>
        </p:nvSpPr>
        <p:spPr>
          <a:xfrm>
            <a:off x="4768703" y="959925"/>
            <a:ext cx="178423" cy="10898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E4D573F-DEE1-CF85-09EB-50528E8F62CE}"/>
              </a:ext>
            </a:extLst>
          </p:cNvPr>
          <p:cNvSpPr txBox="1"/>
          <p:nvPr/>
        </p:nvSpPr>
        <p:spPr>
          <a:xfrm>
            <a:off x="4484663" y="596316"/>
            <a:ext cx="92492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33" dirty="0"/>
              <a:t>Output</a:t>
            </a:r>
            <a:endParaRPr lang="zh-TW" altLang="en-US" sz="1333" dirty="0"/>
          </a:p>
        </p:txBody>
      </p:sp>
    </p:spTree>
    <p:extLst>
      <p:ext uri="{BB962C8B-B14F-4D97-AF65-F5344CB8AC3E}">
        <p14:creationId xmlns:p14="http://schemas.microsoft.com/office/powerpoint/2010/main" val="3375569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73</Words>
  <Application>Microsoft Office PowerPoint</Application>
  <PresentationFormat>寬螢幕</PresentationFormat>
  <Paragraphs>26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佈景主題</vt:lpstr>
      <vt:lpstr>PowerPoint 簡報</vt:lpstr>
      <vt:lpstr>Encoder: U-net architecture </vt:lpstr>
      <vt:lpstr>Decoder: LSTM stacks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澔翔 王</dc:creator>
  <cp:lastModifiedBy>澔翔 王</cp:lastModifiedBy>
  <cp:revision>11</cp:revision>
  <dcterms:created xsi:type="dcterms:W3CDTF">2023-10-17T11:07:39Z</dcterms:created>
  <dcterms:modified xsi:type="dcterms:W3CDTF">2023-10-20T15:25:05Z</dcterms:modified>
</cp:coreProperties>
</file>